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4"/>
    <p:sldMasterId id="2147483682" r:id="rId5"/>
    <p:sldMasterId id="2147483695" r:id="rId6"/>
  </p:sldMasterIdLst>
  <p:notesMasterIdLst>
    <p:notesMasterId r:id="rId43"/>
  </p:notesMasterIdLst>
  <p:handoutMasterIdLst>
    <p:handoutMasterId r:id="rId44"/>
  </p:handoutMasterIdLst>
  <p:sldIdLst>
    <p:sldId id="313" r:id="rId7"/>
    <p:sldId id="363" r:id="rId8"/>
    <p:sldId id="353" r:id="rId9"/>
    <p:sldId id="332" r:id="rId10"/>
    <p:sldId id="377" r:id="rId11"/>
    <p:sldId id="379" r:id="rId12"/>
    <p:sldId id="378" r:id="rId13"/>
    <p:sldId id="385" r:id="rId14"/>
    <p:sldId id="387" r:id="rId15"/>
    <p:sldId id="386" r:id="rId16"/>
    <p:sldId id="366" r:id="rId17"/>
    <p:sldId id="389" r:id="rId18"/>
    <p:sldId id="390" r:id="rId19"/>
    <p:sldId id="391" r:id="rId20"/>
    <p:sldId id="392" r:id="rId21"/>
    <p:sldId id="396" r:id="rId22"/>
    <p:sldId id="393" r:id="rId23"/>
    <p:sldId id="394" r:id="rId24"/>
    <p:sldId id="395" r:id="rId25"/>
    <p:sldId id="342" r:id="rId26"/>
    <p:sldId id="343" r:id="rId27"/>
    <p:sldId id="380" r:id="rId28"/>
    <p:sldId id="381" r:id="rId29"/>
    <p:sldId id="382" r:id="rId30"/>
    <p:sldId id="344" r:id="rId31"/>
    <p:sldId id="383" r:id="rId32"/>
    <p:sldId id="345" r:id="rId33"/>
    <p:sldId id="346" r:id="rId34"/>
    <p:sldId id="347" r:id="rId35"/>
    <p:sldId id="348" r:id="rId36"/>
    <p:sldId id="354" r:id="rId37"/>
    <p:sldId id="397" r:id="rId38"/>
    <p:sldId id="355" r:id="rId39"/>
    <p:sldId id="356" r:id="rId40"/>
    <p:sldId id="388" r:id="rId41"/>
    <p:sldId id="302" r:id="rId42"/>
  </p:sldIdLst>
  <p:sldSz cx="14633575" cy="8231188"/>
  <p:notesSz cx="6858000" cy="9144000"/>
  <p:embeddedFontLst>
    <p:embeddedFont>
      <p:font typeface="Aptos Narrow" panose="020B0004020202020204" pitchFamily="3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Times" panose="02020603050405020304" pitchFamily="18" charset="0"/>
      <p:regular r:id="rId53"/>
      <p:bold r:id="rId54"/>
      <p:italic r:id="rId55"/>
      <p:boldItalic r:id="rId56"/>
    </p:embeddedFont>
    <p:embeddedFont>
      <p:font typeface="TradeGothic LT" panose="02000503020000020004" charset="0"/>
      <p:regular r:id="rId57"/>
      <p:bold r:id="rId58"/>
      <p:italic r:id="rId59"/>
      <p:boldItalic r:id="rId60"/>
    </p:embeddedFont>
    <p:embeddedFont>
      <p:font typeface="TradeGothic LT Bold" panose="02000806050000020004" charset="0"/>
      <p:bold r:id="rId61"/>
      <p:boldItalic r:id="rId62"/>
    </p:embeddedFont>
    <p:embeddedFont>
      <p:font typeface="TradeGothic LT CondEighteen" panose="02000606020000020004" charset="0"/>
      <p:regular r:id="rId63"/>
      <p:bold r:id="rId64"/>
      <p:italic r:id="rId65"/>
      <p:boldItalic r:id="rId66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43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131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320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509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35D0F-8DE2-4772-B8D6-5D93F7D17E1A}">
          <p14:sldIdLst>
            <p14:sldId id="313"/>
            <p14:sldId id="363"/>
            <p14:sldId id="353"/>
            <p14:sldId id="332"/>
            <p14:sldId id="377"/>
            <p14:sldId id="379"/>
            <p14:sldId id="378"/>
            <p14:sldId id="385"/>
            <p14:sldId id="387"/>
            <p14:sldId id="386"/>
            <p14:sldId id="366"/>
            <p14:sldId id="389"/>
            <p14:sldId id="390"/>
            <p14:sldId id="391"/>
            <p14:sldId id="392"/>
            <p14:sldId id="396"/>
            <p14:sldId id="393"/>
            <p14:sldId id="394"/>
            <p14:sldId id="395"/>
            <p14:sldId id="342"/>
            <p14:sldId id="343"/>
            <p14:sldId id="380"/>
            <p14:sldId id="381"/>
            <p14:sldId id="382"/>
            <p14:sldId id="344"/>
            <p14:sldId id="383"/>
            <p14:sldId id="345"/>
            <p14:sldId id="346"/>
            <p14:sldId id="347"/>
            <p14:sldId id="348"/>
            <p14:sldId id="354"/>
            <p14:sldId id="397"/>
            <p14:sldId id="355"/>
            <p14:sldId id="356"/>
            <p14:sldId id="388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  <p15:guide id="3" orient="horz" pos="2593" userDrawn="1">
          <p15:clr>
            <a:srgbClr val="A4A3A4"/>
          </p15:clr>
        </p15:guide>
        <p15:guide id="4" pos="46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owell" initials="D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9D5"/>
    <a:srgbClr val="005F96"/>
    <a:srgbClr val="CCFF99"/>
    <a:srgbClr val="B0001A"/>
    <a:srgbClr val="80FFFF"/>
    <a:srgbClr val="00FFFF"/>
    <a:srgbClr val="003626"/>
    <a:srgbClr val="004832"/>
    <a:srgbClr val="004731"/>
    <a:srgbClr val="0A3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BF65A4-11D4-419F-B0D3-3881D3CB42FF}" v="236" dt="2024-02-26T13:39:36.3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7" autoAdjust="0"/>
    <p:restoredTop sz="95929" autoAdjust="0"/>
  </p:normalViewPr>
  <p:slideViewPr>
    <p:cSldViewPr snapToObjects="1">
      <p:cViewPr varScale="1">
        <p:scale>
          <a:sx n="117" d="100"/>
          <a:sy n="117" d="100"/>
        </p:scale>
        <p:origin x="112" y="400"/>
      </p:cViewPr>
      <p:guideLst>
        <p:guide orient="horz" pos="2160"/>
        <p:guide pos="5120"/>
        <p:guide orient="horz" pos="2593"/>
        <p:guide pos="46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17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font" Target="fonts/font7.fntdata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1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well" userId="8c854f7f-d1d6-4058-999d-8d33c997d9fc" providerId="ADAL" clId="{F5BF65A4-11D4-419F-B0D3-3881D3CB42FF}"/>
    <pc:docChg chg="undo custSel addSld delSld modSld sldOrd delSection modSection">
      <pc:chgData name="David Cowell" userId="8c854f7f-d1d6-4058-999d-8d33c997d9fc" providerId="ADAL" clId="{F5BF65A4-11D4-419F-B0D3-3881D3CB42FF}" dt="2024-02-26T13:57:37.242" v="2374"/>
      <pc:docMkLst>
        <pc:docMk/>
      </pc:docMkLst>
      <pc:sldChg chg="modSp mod">
        <pc:chgData name="David Cowell" userId="8c854f7f-d1d6-4058-999d-8d33c997d9fc" providerId="ADAL" clId="{F5BF65A4-11D4-419F-B0D3-3881D3CB42FF}" dt="2024-02-26T13:25:36.660" v="2162" actId="6549"/>
        <pc:sldMkLst>
          <pc:docMk/>
          <pc:sldMk cId="3263472396" sldId="313"/>
        </pc:sldMkLst>
        <pc:spChg chg="mod">
          <ac:chgData name="David Cowell" userId="8c854f7f-d1d6-4058-999d-8d33c997d9fc" providerId="ADAL" clId="{F5BF65A4-11D4-419F-B0D3-3881D3CB42FF}" dt="2024-02-26T13:25:36.660" v="2162" actId="6549"/>
          <ac:spMkLst>
            <pc:docMk/>
            <pc:sldMk cId="3263472396" sldId="313"/>
            <ac:spMk id="3" creationId="{00000000-0000-0000-0000-000000000000}"/>
          </ac:spMkLst>
        </pc:spChg>
      </pc:sldChg>
      <pc:sldChg chg="modSp add mod">
        <pc:chgData name="David Cowell" userId="8c854f7f-d1d6-4058-999d-8d33c997d9fc" providerId="ADAL" clId="{F5BF65A4-11D4-419F-B0D3-3881D3CB42FF}" dt="2024-02-26T08:48:53.061" v="11" actId="6549"/>
        <pc:sldMkLst>
          <pc:docMk/>
          <pc:sldMk cId="2362213551" sldId="332"/>
        </pc:sldMkLst>
        <pc:spChg chg="mod">
          <ac:chgData name="David Cowell" userId="8c854f7f-d1d6-4058-999d-8d33c997d9fc" providerId="ADAL" clId="{F5BF65A4-11D4-419F-B0D3-3881D3CB42FF}" dt="2024-02-26T08:48:53.061" v="11" actId="6549"/>
          <ac:spMkLst>
            <pc:docMk/>
            <pc:sldMk cId="2362213551" sldId="332"/>
            <ac:spMk id="3" creationId="{E149DB7E-69D4-0905-EB63-01E7FA67919C}"/>
          </ac:spMkLst>
        </pc:spChg>
        <pc:spChg chg="mod">
          <ac:chgData name="David Cowell" userId="8c854f7f-d1d6-4058-999d-8d33c997d9fc" providerId="ADAL" clId="{F5BF65A4-11D4-419F-B0D3-3881D3CB42FF}" dt="2024-02-26T08:48:43.385" v="7"/>
          <ac:spMkLst>
            <pc:docMk/>
            <pc:sldMk cId="2362213551" sldId="332"/>
            <ac:spMk id="4" creationId="{E4F88D9D-B0B8-CBAF-A625-1F4E943F2175}"/>
          </ac:spMkLst>
        </pc:spChg>
        <pc:spChg chg="mod">
          <ac:chgData name="David Cowell" userId="8c854f7f-d1d6-4058-999d-8d33c997d9fc" providerId="ADAL" clId="{F5BF65A4-11D4-419F-B0D3-3881D3CB42FF}" dt="2024-02-26T08:48:50.150" v="8"/>
          <ac:spMkLst>
            <pc:docMk/>
            <pc:sldMk cId="2362213551" sldId="332"/>
            <ac:spMk id="6" creationId="{B94D11A4-C407-2C94-752F-2CF85C4BA00D}"/>
          </ac:spMkLst>
        </pc:spChg>
      </pc:sldChg>
      <pc:sldChg chg="delSp modSp mod">
        <pc:chgData name="David Cowell" userId="8c854f7f-d1d6-4058-999d-8d33c997d9fc" providerId="ADAL" clId="{F5BF65A4-11D4-419F-B0D3-3881D3CB42FF}" dt="2024-02-26T08:49:25.953" v="20" actId="115"/>
        <pc:sldMkLst>
          <pc:docMk/>
          <pc:sldMk cId="3434830735" sldId="342"/>
        </pc:sldMkLst>
        <pc:spChg chg="mod">
          <ac:chgData name="David Cowell" userId="8c854f7f-d1d6-4058-999d-8d33c997d9fc" providerId="ADAL" clId="{F5BF65A4-11D4-419F-B0D3-3881D3CB42FF}" dt="2024-02-26T08:49:25.953" v="20" actId="115"/>
          <ac:spMkLst>
            <pc:docMk/>
            <pc:sldMk cId="3434830735" sldId="342"/>
            <ac:spMk id="5" creationId="{E4690488-36C6-4153-B42C-D089E8F3CC12}"/>
          </ac:spMkLst>
        </pc:spChg>
        <pc:spChg chg="del">
          <ac:chgData name="David Cowell" userId="8c854f7f-d1d6-4058-999d-8d33c997d9fc" providerId="ADAL" clId="{F5BF65A4-11D4-419F-B0D3-3881D3CB42FF}" dt="2024-02-26T08:49:12.437" v="12" actId="478"/>
          <ac:spMkLst>
            <pc:docMk/>
            <pc:sldMk cId="3434830735" sldId="342"/>
            <ac:spMk id="10" creationId="{591C95D9-D023-4F77-856A-807C1D35E4A0}"/>
          </ac:spMkLst>
        </pc:spChg>
        <pc:spChg chg="del">
          <ac:chgData name="David Cowell" userId="8c854f7f-d1d6-4058-999d-8d33c997d9fc" providerId="ADAL" clId="{F5BF65A4-11D4-419F-B0D3-3881D3CB42FF}" dt="2024-02-26T08:49:13.980" v="13" actId="478"/>
          <ac:spMkLst>
            <pc:docMk/>
            <pc:sldMk cId="3434830735" sldId="342"/>
            <ac:spMk id="11" creationId="{8CDCB98E-BD34-4D92-A722-2FD4C6DB7300}"/>
          </ac:spMkLst>
        </pc:spChg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2597767854" sldId="350"/>
        </pc:sldMkLst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2580473609" sldId="351"/>
        </pc:sldMkLst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3207807793" sldId="352"/>
        </pc:sldMkLst>
      </pc:sldChg>
      <pc:sldChg chg="modSp add mod">
        <pc:chgData name="David Cowell" userId="8c854f7f-d1d6-4058-999d-8d33c997d9fc" providerId="ADAL" clId="{F5BF65A4-11D4-419F-B0D3-3881D3CB42FF}" dt="2024-02-26T09:00:29.069" v="216" actId="6549"/>
        <pc:sldMkLst>
          <pc:docMk/>
          <pc:sldMk cId="1811528930" sldId="353"/>
        </pc:sldMkLst>
        <pc:spChg chg="mod">
          <ac:chgData name="David Cowell" userId="8c854f7f-d1d6-4058-999d-8d33c997d9fc" providerId="ADAL" clId="{F5BF65A4-11D4-419F-B0D3-3881D3CB42FF}" dt="2024-02-26T09:00:29.069" v="216" actId="6549"/>
          <ac:spMkLst>
            <pc:docMk/>
            <pc:sldMk cId="1811528930" sldId="353"/>
            <ac:spMk id="3" creationId="{0DB702AA-3034-4B8D-AD75-0FDC1BA91E03}"/>
          </ac:spMkLst>
        </pc:spChg>
        <pc:spChg chg="mod">
          <ac:chgData name="David Cowell" userId="8c854f7f-d1d6-4058-999d-8d33c997d9fc" providerId="ADAL" clId="{F5BF65A4-11D4-419F-B0D3-3881D3CB42FF}" dt="2024-02-26T09:00:19.543" v="211" actId="1076"/>
          <ac:spMkLst>
            <pc:docMk/>
            <pc:sldMk cId="1811528930" sldId="353"/>
            <ac:spMk id="9" creationId="{AF4B4AD6-A1CF-F60A-ABC1-F75DD07E7A3C}"/>
          </ac:spMkLst>
        </pc:spChg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3150140764" sldId="357"/>
        </pc:sldMkLst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2595934000" sldId="359"/>
        </pc:sldMkLst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1620854497" sldId="360"/>
        </pc:sldMkLst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2079780018" sldId="361"/>
        </pc:sldMkLst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1575154315" sldId="362"/>
        </pc:sldMkLst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1340670191" sldId="363"/>
        </pc:sldMkLst>
      </pc:sldChg>
      <pc:sldChg chg="addSp delSp modSp add mod setBg">
        <pc:chgData name="David Cowell" userId="8c854f7f-d1d6-4058-999d-8d33c997d9fc" providerId="ADAL" clId="{F5BF65A4-11D4-419F-B0D3-3881D3CB42FF}" dt="2024-02-26T13:32:45.064" v="2232" actId="20577"/>
        <pc:sldMkLst>
          <pc:docMk/>
          <pc:sldMk cId="4049086759" sldId="363"/>
        </pc:sldMkLst>
        <pc:spChg chg="mod">
          <ac:chgData name="David Cowell" userId="8c854f7f-d1d6-4058-999d-8d33c997d9fc" providerId="ADAL" clId="{F5BF65A4-11D4-419F-B0D3-3881D3CB42FF}" dt="2024-02-26T13:32:45.064" v="2232" actId="20577"/>
          <ac:spMkLst>
            <pc:docMk/>
            <pc:sldMk cId="4049086759" sldId="363"/>
            <ac:spMk id="2" creationId="{1C8976DB-128D-C3C1-DA5E-5EF6F12C412C}"/>
          </ac:spMkLst>
        </pc:spChg>
        <pc:graphicFrameChg chg="del">
          <ac:chgData name="David Cowell" userId="8c854f7f-d1d6-4058-999d-8d33c997d9fc" providerId="ADAL" clId="{F5BF65A4-11D4-419F-B0D3-3881D3CB42FF}" dt="2024-02-26T13:30:33.969" v="2166" actId="478"/>
          <ac:graphicFrameMkLst>
            <pc:docMk/>
            <pc:sldMk cId="4049086759" sldId="363"/>
            <ac:graphicFrameMk id="4" creationId="{2C8186FF-2937-340E-3CC5-41120484DC86}"/>
          </ac:graphicFrameMkLst>
        </pc:graphicFrameChg>
        <pc:graphicFrameChg chg="add mod">
          <ac:chgData name="David Cowell" userId="8c854f7f-d1d6-4058-999d-8d33c997d9fc" providerId="ADAL" clId="{F5BF65A4-11D4-419F-B0D3-3881D3CB42FF}" dt="2024-02-26T13:32:23.871" v="2223" actId="14100"/>
          <ac:graphicFrameMkLst>
            <pc:docMk/>
            <pc:sldMk cId="4049086759" sldId="363"/>
            <ac:graphicFrameMk id="5" creationId="{68CD9BA8-FB60-BEAE-DAF5-41F7FD1AE398}"/>
          </ac:graphicFrameMkLst>
        </pc:graphicFrameChg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1984312013" sldId="364"/>
        </pc:sldMkLst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1313248888" sldId="365"/>
        </pc:sldMkLst>
      </pc:sldChg>
      <pc:sldChg chg="modSp add mod">
        <pc:chgData name="David Cowell" userId="8c854f7f-d1d6-4058-999d-8d33c997d9fc" providerId="ADAL" clId="{F5BF65A4-11D4-419F-B0D3-3881D3CB42FF}" dt="2024-02-26T08:49:50.743" v="22" actId="20577"/>
        <pc:sldMkLst>
          <pc:docMk/>
          <pc:sldMk cId="796351469" sldId="366"/>
        </pc:sldMkLst>
        <pc:spChg chg="mod">
          <ac:chgData name="David Cowell" userId="8c854f7f-d1d6-4058-999d-8d33c997d9fc" providerId="ADAL" clId="{F5BF65A4-11D4-419F-B0D3-3881D3CB42FF}" dt="2024-02-26T08:49:50.743" v="22" actId="20577"/>
          <ac:spMkLst>
            <pc:docMk/>
            <pc:sldMk cId="796351469" sldId="366"/>
            <ac:spMk id="3" creationId="{1B08C31F-C612-A43F-09ED-CDF0A6816617}"/>
          </ac:spMkLst>
        </pc:spChg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1874084275" sldId="366"/>
        </pc:sldMkLst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3455914111" sldId="367"/>
        </pc:sldMkLst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2474148112" sldId="374"/>
        </pc:sldMkLst>
      </pc:sldChg>
      <pc:sldChg chg="del">
        <pc:chgData name="David Cowell" userId="8c854f7f-d1d6-4058-999d-8d33c997d9fc" providerId="ADAL" clId="{F5BF65A4-11D4-419F-B0D3-3881D3CB42FF}" dt="2024-02-26T08:47:27.691" v="0" actId="47"/>
        <pc:sldMkLst>
          <pc:docMk/>
          <pc:sldMk cId="3873412069" sldId="375"/>
        </pc:sldMkLst>
      </pc:sldChg>
      <pc:sldChg chg="modSp new del mod">
        <pc:chgData name="David Cowell" userId="8c854f7f-d1d6-4058-999d-8d33c997d9fc" providerId="ADAL" clId="{F5BF65A4-11D4-419F-B0D3-3881D3CB42FF}" dt="2024-02-26T10:30:55.545" v="954" actId="47"/>
        <pc:sldMkLst>
          <pc:docMk/>
          <pc:sldMk cId="994598973" sldId="384"/>
        </pc:sldMkLst>
        <pc:spChg chg="mod">
          <ac:chgData name="David Cowell" userId="8c854f7f-d1d6-4058-999d-8d33c997d9fc" providerId="ADAL" clId="{F5BF65A4-11D4-419F-B0D3-3881D3CB42FF}" dt="2024-02-26T10:30:44.274" v="952" actId="20577"/>
          <ac:spMkLst>
            <pc:docMk/>
            <pc:sldMk cId="994598973" sldId="384"/>
            <ac:spMk id="3" creationId="{67AB26F0-A162-CBB1-BE31-77EFE5730067}"/>
          </ac:spMkLst>
        </pc:spChg>
      </pc:sldChg>
      <pc:sldChg chg="add del">
        <pc:chgData name="David Cowell" userId="8c854f7f-d1d6-4058-999d-8d33c997d9fc" providerId="ADAL" clId="{F5BF65A4-11D4-419F-B0D3-3881D3CB42FF}" dt="2024-02-26T08:48:25.682" v="5" actId="47"/>
        <pc:sldMkLst>
          <pc:docMk/>
          <pc:sldMk cId="2095457564" sldId="385"/>
        </pc:sldMkLst>
      </pc:sldChg>
      <pc:sldChg chg="addSp delSp modSp new mod modClrScheme chgLayout">
        <pc:chgData name="David Cowell" userId="8c854f7f-d1d6-4058-999d-8d33c997d9fc" providerId="ADAL" clId="{F5BF65A4-11D4-419F-B0D3-3881D3CB42FF}" dt="2024-02-26T08:59:00.412" v="114" actId="20577"/>
        <pc:sldMkLst>
          <pc:docMk/>
          <pc:sldMk cId="2910442571" sldId="385"/>
        </pc:sldMkLst>
        <pc:spChg chg="add del mod ord">
          <ac:chgData name="David Cowell" userId="8c854f7f-d1d6-4058-999d-8d33c997d9fc" providerId="ADAL" clId="{F5BF65A4-11D4-419F-B0D3-3881D3CB42FF}" dt="2024-02-26T08:57:56.702" v="69" actId="700"/>
          <ac:spMkLst>
            <pc:docMk/>
            <pc:sldMk cId="2910442571" sldId="385"/>
            <ac:spMk id="8" creationId="{EDBB3550-40D2-F161-78E3-2C35D1FB96EB}"/>
          </ac:spMkLst>
        </pc:spChg>
        <pc:spChg chg="add del mod ord">
          <ac:chgData name="David Cowell" userId="8c854f7f-d1d6-4058-999d-8d33c997d9fc" providerId="ADAL" clId="{F5BF65A4-11D4-419F-B0D3-3881D3CB42FF}" dt="2024-02-26T08:57:56.702" v="69" actId="700"/>
          <ac:spMkLst>
            <pc:docMk/>
            <pc:sldMk cId="2910442571" sldId="385"/>
            <ac:spMk id="9" creationId="{0A0E1E26-922F-3D73-E07C-2F3AD49826F7}"/>
          </ac:spMkLst>
        </pc:spChg>
        <pc:spChg chg="add del mod ord">
          <ac:chgData name="David Cowell" userId="8c854f7f-d1d6-4058-999d-8d33c997d9fc" providerId="ADAL" clId="{F5BF65A4-11D4-419F-B0D3-3881D3CB42FF}" dt="2024-02-26T08:57:56.702" v="69" actId="700"/>
          <ac:spMkLst>
            <pc:docMk/>
            <pc:sldMk cId="2910442571" sldId="385"/>
            <ac:spMk id="10" creationId="{2BB7810C-DF7C-B367-C3FC-C08003D2B375}"/>
          </ac:spMkLst>
        </pc:spChg>
        <pc:spChg chg="add mod ord">
          <ac:chgData name="David Cowell" userId="8c854f7f-d1d6-4058-999d-8d33c997d9fc" providerId="ADAL" clId="{F5BF65A4-11D4-419F-B0D3-3881D3CB42FF}" dt="2024-02-26T08:59:00.412" v="114" actId="20577"/>
          <ac:spMkLst>
            <pc:docMk/>
            <pc:sldMk cId="2910442571" sldId="385"/>
            <ac:spMk id="11" creationId="{F3D0A21D-D374-3125-9BC6-C64BC4F49496}"/>
          </ac:spMkLst>
        </pc:spChg>
        <pc:spChg chg="add del mod ord">
          <ac:chgData name="David Cowell" userId="8c854f7f-d1d6-4058-999d-8d33c997d9fc" providerId="ADAL" clId="{F5BF65A4-11D4-419F-B0D3-3881D3CB42FF}" dt="2024-02-26T08:58:22.902" v="96" actId="478"/>
          <ac:spMkLst>
            <pc:docMk/>
            <pc:sldMk cId="2910442571" sldId="385"/>
            <ac:spMk id="12" creationId="{2BEF2A61-E093-3DB9-FA5F-CB0874D66B9C}"/>
          </ac:spMkLst>
        </pc:spChg>
        <pc:picChg chg="add mod">
          <ac:chgData name="David Cowell" userId="8c854f7f-d1d6-4058-999d-8d33c997d9fc" providerId="ADAL" clId="{F5BF65A4-11D4-419F-B0D3-3881D3CB42FF}" dt="2024-02-26T08:58:32.316" v="112" actId="1036"/>
          <ac:picMkLst>
            <pc:docMk/>
            <pc:sldMk cId="2910442571" sldId="385"/>
            <ac:picMk id="3" creationId="{7DEC4F14-9E45-41AB-86F0-7B02AE15AAFB}"/>
          </ac:picMkLst>
        </pc:picChg>
        <pc:picChg chg="add mod">
          <ac:chgData name="David Cowell" userId="8c854f7f-d1d6-4058-999d-8d33c997d9fc" providerId="ADAL" clId="{F5BF65A4-11D4-419F-B0D3-3881D3CB42FF}" dt="2024-02-26T08:58:32.316" v="112" actId="1036"/>
          <ac:picMkLst>
            <pc:docMk/>
            <pc:sldMk cId="2910442571" sldId="385"/>
            <ac:picMk id="5" creationId="{72C3142D-0158-9DE2-C1B9-00D9446C2E42}"/>
          </ac:picMkLst>
        </pc:picChg>
        <pc:picChg chg="add mod">
          <ac:chgData name="David Cowell" userId="8c854f7f-d1d6-4058-999d-8d33c997d9fc" providerId="ADAL" clId="{F5BF65A4-11D4-419F-B0D3-3881D3CB42FF}" dt="2024-02-26T08:58:32.316" v="112" actId="1036"/>
          <ac:picMkLst>
            <pc:docMk/>
            <pc:sldMk cId="2910442571" sldId="385"/>
            <ac:picMk id="7" creationId="{D225898F-5068-7EA5-F933-6C64478E41F5}"/>
          </ac:picMkLst>
        </pc:picChg>
      </pc:sldChg>
      <pc:sldChg chg="addSp delSp modSp new mod modClrScheme chgLayout">
        <pc:chgData name="David Cowell" userId="8c854f7f-d1d6-4058-999d-8d33c997d9fc" providerId="ADAL" clId="{F5BF65A4-11D4-419F-B0D3-3881D3CB42FF}" dt="2024-02-26T08:59:51.078" v="209" actId="1036"/>
        <pc:sldMkLst>
          <pc:docMk/>
          <pc:sldMk cId="2675176869" sldId="386"/>
        </pc:sldMkLst>
        <pc:spChg chg="add mod ord">
          <ac:chgData name="David Cowell" userId="8c854f7f-d1d6-4058-999d-8d33c997d9fc" providerId="ADAL" clId="{F5BF65A4-11D4-419F-B0D3-3881D3CB42FF}" dt="2024-02-26T08:59:10.178" v="116"/>
          <ac:spMkLst>
            <pc:docMk/>
            <pc:sldMk cId="2675176869" sldId="386"/>
            <ac:spMk id="11" creationId="{0CA6096A-1EE7-A34C-D6B8-D424E9017A12}"/>
          </ac:spMkLst>
        </pc:spChg>
        <pc:spChg chg="add del mod ord">
          <ac:chgData name="David Cowell" userId="8c854f7f-d1d6-4058-999d-8d33c997d9fc" providerId="ADAL" clId="{F5BF65A4-11D4-419F-B0D3-3881D3CB42FF}" dt="2024-02-26T08:58:18.983" v="95" actId="478"/>
          <ac:spMkLst>
            <pc:docMk/>
            <pc:sldMk cId="2675176869" sldId="386"/>
            <ac:spMk id="12" creationId="{F9BC81E2-B960-E26A-147F-6BB512246D86}"/>
          </ac:spMkLst>
        </pc:spChg>
        <pc:picChg chg="add del mod">
          <ac:chgData name="David Cowell" userId="8c854f7f-d1d6-4058-999d-8d33c997d9fc" providerId="ADAL" clId="{F5BF65A4-11D4-419F-B0D3-3881D3CB42FF}" dt="2024-02-26T08:55:09.014" v="47" actId="478"/>
          <ac:picMkLst>
            <pc:docMk/>
            <pc:sldMk cId="2675176869" sldId="386"/>
            <ac:picMk id="3" creationId="{C52475EE-F371-B5B4-2013-CD7913316823}"/>
          </ac:picMkLst>
        </pc:picChg>
        <pc:picChg chg="add mod">
          <ac:chgData name="David Cowell" userId="8c854f7f-d1d6-4058-999d-8d33c997d9fc" providerId="ADAL" clId="{F5BF65A4-11D4-419F-B0D3-3881D3CB42FF}" dt="2024-02-26T08:59:51.078" v="209" actId="1036"/>
          <ac:picMkLst>
            <pc:docMk/>
            <pc:sldMk cId="2675176869" sldId="386"/>
            <ac:picMk id="5" creationId="{E58B74C7-2175-6A45-4142-9D2E8D0755F7}"/>
          </ac:picMkLst>
        </pc:picChg>
        <pc:picChg chg="add mod">
          <ac:chgData name="David Cowell" userId="8c854f7f-d1d6-4058-999d-8d33c997d9fc" providerId="ADAL" clId="{F5BF65A4-11D4-419F-B0D3-3881D3CB42FF}" dt="2024-02-26T08:59:51.078" v="209" actId="1036"/>
          <ac:picMkLst>
            <pc:docMk/>
            <pc:sldMk cId="2675176869" sldId="386"/>
            <ac:picMk id="7" creationId="{44B57418-FC8C-6E0D-1C91-1D8F9C8038C9}"/>
          </ac:picMkLst>
        </pc:picChg>
        <pc:picChg chg="add mod">
          <ac:chgData name="David Cowell" userId="8c854f7f-d1d6-4058-999d-8d33c997d9fc" providerId="ADAL" clId="{F5BF65A4-11D4-419F-B0D3-3881D3CB42FF}" dt="2024-02-26T08:59:35.998" v="136" actId="1036"/>
          <ac:picMkLst>
            <pc:docMk/>
            <pc:sldMk cId="2675176869" sldId="386"/>
            <ac:picMk id="9" creationId="{9DDF1A2C-F194-C3A7-919B-BD0E5B9F02E2}"/>
          </ac:picMkLst>
        </pc:picChg>
        <pc:picChg chg="add mod">
          <ac:chgData name="David Cowell" userId="8c854f7f-d1d6-4058-999d-8d33c997d9fc" providerId="ADAL" clId="{F5BF65A4-11D4-419F-B0D3-3881D3CB42FF}" dt="2024-02-26T08:59:35.998" v="136" actId="1036"/>
          <ac:picMkLst>
            <pc:docMk/>
            <pc:sldMk cId="2675176869" sldId="386"/>
            <ac:picMk id="10" creationId="{A5DA3882-C431-CA26-D734-412DE852C427}"/>
          </ac:picMkLst>
        </pc:picChg>
        <pc:picChg chg="add mod">
          <ac:chgData name="David Cowell" userId="8c854f7f-d1d6-4058-999d-8d33c997d9fc" providerId="ADAL" clId="{F5BF65A4-11D4-419F-B0D3-3881D3CB42FF}" dt="2024-02-26T08:59:46.983" v="206" actId="1035"/>
          <ac:picMkLst>
            <pc:docMk/>
            <pc:sldMk cId="2675176869" sldId="386"/>
            <ac:picMk id="13" creationId="{B11C548A-D0DB-A988-CEBE-904527D4D8A7}"/>
          </ac:picMkLst>
        </pc:picChg>
      </pc:sldChg>
      <pc:sldChg chg="addSp delSp modSp new mod modClrScheme chgLayout">
        <pc:chgData name="David Cowell" userId="8c854f7f-d1d6-4058-999d-8d33c997d9fc" providerId="ADAL" clId="{F5BF65A4-11D4-419F-B0D3-3881D3CB42FF}" dt="2024-02-26T08:59:08.191" v="115"/>
        <pc:sldMkLst>
          <pc:docMk/>
          <pc:sldMk cId="630185868" sldId="387"/>
        </pc:sldMkLst>
        <pc:spChg chg="add mod ord">
          <ac:chgData name="David Cowell" userId="8c854f7f-d1d6-4058-999d-8d33c997d9fc" providerId="ADAL" clId="{F5BF65A4-11D4-419F-B0D3-3881D3CB42FF}" dt="2024-02-26T08:59:08.191" v="115"/>
          <ac:spMkLst>
            <pc:docMk/>
            <pc:sldMk cId="630185868" sldId="387"/>
            <ac:spMk id="4" creationId="{13191F43-CE88-10EF-FE3C-9293131E68AA}"/>
          </ac:spMkLst>
        </pc:spChg>
        <pc:spChg chg="add del mod ord">
          <ac:chgData name="David Cowell" userId="8c854f7f-d1d6-4058-999d-8d33c997d9fc" providerId="ADAL" clId="{F5BF65A4-11D4-419F-B0D3-3881D3CB42FF}" dt="2024-02-26T08:58:12.175" v="90" actId="478"/>
          <ac:spMkLst>
            <pc:docMk/>
            <pc:sldMk cId="630185868" sldId="387"/>
            <ac:spMk id="5" creationId="{AF50FAC0-C2A0-F108-C333-00F6A0A997ED}"/>
          </ac:spMkLst>
        </pc:spChg>
        <pc:picChg chg="add mod">
          <ac:chgData name="David Cowell" userId="8c854f7f-d1d6-4058-999d-8d33c997d9fc" providerId="ADAL" clId="{F5BF65A4-11D4-419F-B0D3-3881D3CB42FF}" dt="2024-02-26T08:58:14.600" v="94" actId="1036"/>
          <ac:picMkLst>
            <pc:docMk/>
            <pc:sldMk cId="630185868" sldId="387"/>
            <ac:picMk id="3" creationId="{8EA2C17E-ECF2-0BF9-3508-554193A9B397}"/>
          </ac:picMkLst>
        </pc:picChg>
      </pc:sldChg>
      <pc:sldChg chg="addSp delSp modSp new mod">
        <pc:chgData name="David Cowell" userId="8c854f7f-d1d6-4058-999d-8d33c997d9fc" providerId="ADAL" clId="{F5BF65A4-11D4-419F-B0D3-3881D3CB42FF}" dt="2024-02-26T10:33:54.592" v="993" actId="20577"/>
        <pc:sldMkLst>
          <pc:docMk/>
          <pc:sldMk cId="1142366149" sldId="388"/>
        </pc:sldMkLst>
        <pc:spChg chg="add del mod">
          <ac:chgData name="David Cowell" userId="8c854f7f-d1d6-4058-999d-8d33c997d9fc" providerId="ADAL" clId="{F5BF65A4-11D4-419F-B0D3-3881D3CB42FF}" dt="2024-02-26T09:06:30.199" v="298"/>
          <ac:spMkLst>
            <pc:docMk/>
            <pc:sldMk cId="1142366149" sldId="388"/>
            <ac:spMk id="2" creationId="{C337C401-ED1A-46D7-8BE1-B405E24F91B3}"/>
          </ac:spMkLst>
        </pc:spChg>
        <pc:spChg chg="mod">
          <ac:chgData name="David Cowell" userId="8c854f7f-d1d6-4058-999d-8d33c997d9fc" providerId="ADAL" clId="{F5BF65A4-11D4-419F-B0D3-3881D3CB42FF}" dt="2024-02-26T09:30:24.161" v="946" actId="20577"/>
          <ac:spMkLst>
            <pc:docMk/>
            <pc:sldMk cId="1142366149" sldId="388"/>
            <ac:spMk id="3" creationId="{A26F1391-F15A-080A-CABD-1D467D9CC1C9}"/>
          </ac:spMkLst>
        </pc:spChg>
        <pc:spChg chg="add mod">
          <ac:chgData name="David Cowell" userId="8c854f7f-d1d6-4058-999d-8d33c997d9fc" providerId="ADAL" clId="{F5BF65A4-11D4-419F-B0D3-3881D3CB42FF}" dt="2024-02-26T09:30:03.869" v="927" actId="1038"/>
          <ac:spMkLst>
            <pc:docMk/>
            <pc:sldMk cId="1142366149" sldId="388"/>
            <ac:spMk id="5" creationId="{8CED828E-7854-D3DF-A490-9D6E2D87B68B}"/>
          </ac:spMkLst>
        </pc:spChg>
        <pc:spChg chg="add mod">
          <ac:chgData name="David Cowell" userId="8c854f7f-d1d6-4058-999d-8d33c997d9fc" providerId="ADAL" clId="{F5BF65A4-11D4-419F-B0D3-3881D3CB42FF}" dt="2024-02-26T09:30:03.869" v="927" actId="1038"/>
          <ac:spMkLst>
            <pc:docMk/>
            <pc:sldMk cId="1142366149" sldId="388"/>
            <ac:spMk id="6" creationId="{6E288B5E-7803-BAFA-982B-3FF5483C9BC5}"/>
          </ac:spMkLst>
        </pc:spChg>
        <pc:spChg chg="add mod">
          <ac:chgData name="David Cowell" userId="8c854f7f-d1d6-4058-999d-8d33c997d9fc" providerId="ADAL" clId="{F5BF65A4-11D4-419F-B0D3-3881D3CB42FF}" dt="2024-02-26T09:06:28.041" v="297"/>
          <ac:spMkLst>
            <pc:docMk/>
            <pc:sldMk cId="1142366149" sldId="388"/>
            <ac:spMk id="7" creationId="{941FC329-5705-6A29-3372-F3DAF9AB0C90}"/>
          </ac:spMkLst>
        </pc:spChg>
        <pc:spChg chg="add mod">
          <ac:chgData name="David Cowell" userId="8c854f7f-d1d6-4058-999d-8d33c997d9fc" providerId="ADAL" clId="{F5BF65A4-11D4-419F-B0D3-3881D3CB42FF}" dt="2024-02-26T10:33:43.226" v="981" actId="20577"/>
          <ac:spMkLst>
            <pc:docMk/>
            <pc:sldMk cId="1142366149" sldId="388"/>
            <ac:spMk id="8" creationId="{02238E7E-C49A-AA55-95FC-4B3E7DB08F97}"/>
          </ac:spMkLst>
        </pc:spChg>
        <pc:spChg chg="add">
          <ac:chgData name="David Cowell" userId="8c854f7f-d1d6-4058-999d-8d33c997d9fc" providerId="ADAL" clId="{F5BF65A4-11D4-419F-B0D3-3881D3CB42FF}" dt="2024-02-26T09:06:49.286" v="301"/>
          <ac:spMkLst>
            <pc:docMk/>
            <pc:sldMk cId="1142366149" sldId="388"/>
            <ac:spMk id="9" creationId="{957AB506-B6BB-EE93-2B20-01CBCAFED099}"/>
          </ac:spMkLst>
        </pc:spChg>
        <pc:spChg chg="add">
          <ac:chgData name="David Cowell" userId="8c854f7f-d1d6-4058-999d-8d33c997d9fc" providerId="ADAL" clId="{F5BF65A4-11D4-419F-B0D3-3881D3CB42FF}" dt="2024-02-26T09:06:53.258" v="302"/>
          <ac:spMkLst>
            <pc:docMk/>
            <pc:sldMk cId="1142366149" sldId="388"/>
            <ac:spMk id="10" creationId="{00F34059-2091-A41C-31C9-4FA0AE77148E}"/>
          </ac:spMkLst>
        </pc:spChg>
        <pc:spChg chg="add mod">
          <ac:chgData name="David Cowell" userId="8c854f7f-d1d6-4058-999d-8d33c997d9fc" providerId="ADAL" clId="{F5BF65A4-11D4-419F-B0D3-3881D3CB42FF}" dt="2024-02-26T10:33:39.182" v="977" actId="20577"/>
          <ac:spMkLst>
            <pc:docMk/>
            <pc:sldMk cId="1142366149" sldId="388"/>
            <ac:spMk id="11" creationId="{84A20084-76AB-A4B7-327C-E87AEB6A6DED}"/>
          </ac:spMkLst>
        </pc:spChg>
        <pc:spChg chg="add del mod">
          <ac:chgData name="David Cowell" userId="8c854f7f-d1d6-4058-999d-8d33c997d9fc" providerId="ADAL" clId="{F5BF65A4-11D4-419F-B0D3-3881D3CB42FF}" dt="2024-02-26T09:24:17.871" v="690" actId="478"/>
          <ac:spMkLst>
            <pc:docMk/>
            <pc:sldMk cId="1142366149" sldId="388"/>
            <ac:spMk id="12" creationId="{DDF5C68A-EE11-4CD8-4088-D5FE0A8CAF43}"/>
          </ac:spMkLst>
        </pc:spChg>
        <pc:spChg chg="add del mod">
          <ac:chgData name="David Cowell" userId="8c854f7f-d1d6-4058-999d-8d33c997d9fc" providerId="ADAL" clId="{F5BF65A4-11D4-419F-B0D3-3881D3CB42FF}" dt="2024-02-26T09:27:31.393" v="860" actId="478"/>
          <ac:spMkLst>
            <pc:docMk/>
            <pc:sldMk cId="1142366149" sldId="388"/>
            <ac:spMk id="13" creationId="{D1D1C8AF-4AA3-BA60-0006-C44E0BF29BC9}"/>
          </ac:spMkLst>
        </pc:spChg>
        <pc:spChg chg="add mod">
          <ac:chgData name="David Cowell" userId="8c854f7f-d1d6-4058-999d-8d33c997d9fc" providerId="ADAL" clId="{F5BF65A4-11D4-419F-B0D3-3881D3CB42FF}" dt="2024-02-26T10:33:54.592" v="993" actId="20577"/>
          <ac:spMkLst>
            <pc:docMk/>
            <pc:sldMk cId="1142366149" sldId="388"/>
            <ac:spMk id="14" creationId="{78EC26B6-ACF6-BDF0-0008-6D6CD14C1378}"/>
          </ac:spMkLst>
        </pc:spChg>
        <pc:spChg chg="add mod">
          <ac:chgData name="David Cowell" userId="8c854f7f-d1d6-4058-999d-8d33c997d9fc" providerId="ADAL" clId="{F5BF65A4-11D4-419F-B0D3-3881D3CB42FF}" dt="2024-02-26T10:33:46.741" v="985" actId="20577"/>
          <ac:spMkLst>
            <pc:docMk/>
            <pc:sldMk cId="1142366149" sldId="388"/>
            <ac:spMk id="15" creationId="{48DEFE07-6A72-3C62-57D5-C5DEAAA6A3ED}"/>
          </ac:spMkLst>
        </pc:spChg>
        <pc:spChg chg="add mod">
          <ac:chgData name="David Cowell" userId="8c854f7f-d1d6-4058-999d-8d33c997d9fc" providerId="ADAL" clId="{F5BF65A4-11D4-419F-B0D3-3881D3CB42FF}" dt="2024-02-26T10:33:51.192" v="989" actId="20577"/>
          <ac:spMkLst>
            <pc:docMk/>
            <pc:sldMk cId="1142366149" sldId="388"/>
            <ac:spMk id="16" creationId="{730634E1-2BFC-DCC7-7A1D-B026E63E0BEA}"/>
          </ac:spMkLst>
        </pc:spChg>
        <pc:picChg chg="add del mod">
          <ac:chgData name="David Cowell" userId="8c854f7f-d1d6-4058-999d-8d33c997d9fc" providerId="ADAL" clId="{F5BF65A4-11D4-419F-B0D3-3881D3CB42FF}" dt="2024-02-26T09:01:46.907" v="219" actId="478"/>
          <ac:picMkLst>
            <pc:docMk/>
            <pc:sldMk cId="1142366149" sldId="388"/>
            <ac:picMk id="4" creationId="{D114E449-E227-E751-EAC1-FA79AAB1EEA5}"/>
          </ac:picMkLst>
        </pc:picChg>
      </pc:sldChg>
      <pc:sldChg chg="addSp delSp modSp new mod">
        <pc:chgData name="David Cowell" userId="8c854f7f-d1d6-4058-999d-8d33c997d9fc" providerId="ADAL" clId="{F5BF65A4-11D4-419F-B0D3-3881D3CB42FF}" dt="2024-02-26T12:32:41.956" v="1683" actId="20577"/>
        <pc:sldMkLst>
          <pc:docMk/>
          <pc:sldMk cId="4119319540" sldId="389"/>
        </pc:sldMkLst>
        <pc:spChg chg="del">
          <ac:chgData name="David Cowell" userId="8c854f7f-d1d6-4058-999d-8d33c997d9fc" providerId="ADAL" clId="{F5BF65A4-11D4-419F-B0D3-3881D3CB42FF}" dt="2024-02-26T11:18:55.710" v="996" actId="22"/>
          <ac:spMkLst>
            <pc:docMk/>
            <pc:sldMk cId="4119319540" sldId="389"/>
            <ac:spMk id="2" creationId="{AD10A820-E32E-3C81-F872-B59B4EA641A7}"/>
          </ac:spMkLst>
        </pc:spChg>
        <pc:spChg chg="mod">
          <ac:chgData name="David Cowell" userId="8c854f7f-d1d6-4058-999d-8d33c997d9fc" providerId="ADAL" clId="{F5BF65A4-11D4-419F-B0D3-3881D3CB42FF}" dt="2024-02-26T12:32:41.956" v="1683" actId="20577"/>
          <ac:spMkLst>
            <pc:docMk/>
            <pc:sldMk cId="4119319540" sldId="389"/>
            <ac:spMk id="3" creationId="{ADC605AA-5BC3-5676-B5E9-663704977B3D}"/>
          </ac:spMkLst>
        </pc:spChg>
        <pc:spChg chg="add mod">
          <ac:chgData name="David Cowell" userId="8c854f7f-d1d6-4058-999d-8d33c997d9fc" providerId="ADAL" clId="{F5BF65A4-11D4-419F-B0D3-3881D3CB42FF}" dt="2024-02-26T11:53:07.180" v="1435" actId="1035"/>
          <ac:spMkLst>
            <pc:docMk/>
            <pc:sldMk cId="4119319540" sldId="389"/>
            <ac:spMk id="11" creationId="{77354171-CACE-CA90-E302-04ED09EE0750}"/>
          </ac:spMkLst>
        </pc:spChg>
        <pc:spChg chg="add del mod">
          <ac:chgData name="David Cowell" userId="8c854f7f-d1d6-4058-999d-8d33c997d9fc" providerId="ADAL" clId="{F5BF65A4-11D4-419F-B0D3-3881D3CB42FF}" dt="2024-02-26T11:50:47.749" v="1392" actId="478"/>
          <ac:spMkLst>
            <pc:docMk/>
            <pc:sldMk cId="4119319540" sldId="389"/>
            <ac:spMk id="13" creationId="{C9B1A19C-5D7D-60EF-5BEE-AEBE04BF3DB7}"/>
          </ac:spMkLst>
        </pc:spChg>
        <pc:spChg chg="add mod">
          <ac:chgData name="David Cowell" userId="8c854f7f-d1d6-4058-999d-8d33c997d9fc" providerId="ADAL" clId="{F5BF65A4-11D4-419F-B0D3-3881D3CB42FF}" dt="2024-02-26T11:53:30.102" v="1444" actId="1035"/>
          <ac:spMkLst>
            <pc:docMk/>
            <pc:sldMk cId="4119319540" sldId="389"/>
            <ac:spMk id="14" creationId="{12FDB014-8FAE-8E88-FE8F-7824B60B767A}"/>
          </ac:spMkLst>
        </pc:spChg>
        <pc:spChg chg="add mod">
          <ac:chgData name="David Cowell" userId="8c854f7f-d1d6-4058-999d-8d33c997d9fc" providerId="ADAL" clId="{F5BF65A4-11D4-419F-B0D3-3881D3CB42FF}" dt="2024-02-26T11:49:05.883" v="1323"/>
          <ac:spMkLst>
            <pc:docMk/>
            <pc:sldMk cId="4119319540" sldId="389"/>
            <ac:spMk id="15" creationId="{BB972159-2765-2523-1C0A-F749101516FF}"/>
          </ac:spMkLst>
        </pc:spChg>
        <pc:picChg chg="add mod ord modCrop">
          <ac:chgData name="David Cowell" userId="8c854f7f-d1d6-4058-999d-8d33c997d9fc" providerId="ADAL" clId="{F5BF65A4-11D4-419F-B0D3-3881D3CB42FF}" dt="2024-02-26T11:47:06.564" v="1290" actId="1076"/>
          <ac:picMkLst>
            <pc:docMk/>
            <pc:sldMk cId="4119319540" sldId="389"/>
            <ac:picMk id="5" creationId="{A75FE626-3E89-11C7-1A29-1C11E759AB1C}"/>
          </ac:picMkLst>
        </pc:picChg>
        <pc:picChg chg="add mod modCrop">
          <ac:chgData name="David Cowell" userId="8c854f7f-d1d6-4058-999d-8d33c997d9fc" providerId="ADAL" clId="{F5BF65A4-11D4-419F-B0D3-3881D3CB42FF}" dt="2024-02-26T11:24:21.439" v="1037" actId="552"/>
          <ac:picMkLst>
            <pc:docMk/>
            <pc:sldMk cId="4119319540" sldId="389"/>
            <ac:picMk id="6" creationId="{6B6FC604-A0A9-D75F-0FC9-B854510CE3DC}"/>
          </ac:picMkLst>
        </pc:picChg>
        <pc:picChg chg="add del mod">
          <ac:chgData name="David Cowell" userId="8c854f7f-d1d6-4058-999d-8d33c997d9fc" providerId="ADAL" clId="{F5BF65A4-11D4-419F-B0D3-3881D3CB42FF}" dt="2024-02-26T11:25:08.479" v="1055" actId="478"/>
          <ac:picMkLst>
            <pc:docMk/>
            <pc:sldMk cId="4119319540" sldId="389"/>
            <ac:picMk id="7" creationId="{45B814E9-94EF-1A04-CA43-85DCC2297FA5}"/>
          </ac:picMkLst>
        </pc:picChg>
        <pc:picChg chg="add mod modCrop">
          <ac:chgData name="David Cowell" userId="8c854f7f-d1d6-4058-999d-8d33c997d9fc" providerId="ADAL" clId="{F5BF65A4-11D4-419F-B0D3-3881D3CB42FF}" dt="2024-02-26T11:53:03.476" v="1432" actId="1036"/>
          <ac:picMkLst>
            <pc:docMk/>
            <pc:sldMk cId="4119319540" sldId="389"/>
            <ac:picMk id="8" creationId="{3D290516-811C-3366-55E0-C07D884AA0EE}"/>
          </ac:picMkLst>
        </pc:picChg>
        <pc:picChg chg="add mod modCrop">
          <ac:chgData name="David Cowell" userId="8c854f7f-d1d6-4058-999d-8d33c997d9fc" providerId="ADAL" clId="{F5BF65A4-11D4-419F-B0D3-3881D3CB42FF}" dt="2024-02-26T11:53:10.484" v="1438" actId="1036"/>
          <ac:picMkLst>
            <pc:docMk/>
            <pc:sldMk cId="4119319540" sldId="389"/>
            <ac:picMk id="9" creationId="{124B38E0-1F40-B7DD-F3D9-1A4B7300AF68}"/>
          </ac:picMkLst>
        </pc:picChg>
      </pc:sldChg>
      <pc:sldChg chg="addSp delSp modSp new mod">
        <pc:chgData name="David Cowell" userId="8c854f7f-d1d6-4058-999d-8d33c997d9fc" providerId="ADAL" clId="{F5BF65A4-11D4-419F-B0D3-3881D3CB42FF}" dt="2024-02-26T12:32:46.114" v="1684"/>
        <pc:sldMkLst>
          <pc:docMk/>
          <pc:sldMk cId="3309129188" sldId="390"/>
        </pc:sldMkLst>
        <pc:spChg chg="del">
          <ac:chgData name="David Cowell" userId="8c854f7f-d1d6-4058-999d-8d33c997d9fc" providerId="ADAL" clId="{F5BF65A4-11D4-419F-B0D3-3881D3CB42FF}" dt="2024-02-26T11:19:39.187" v="998" actId="22"/>
          <ac:spMkLst>
            <pc:docMk/>
            <pc:sldMk cId="3309129188" sldId="390"/>
            <ac:spMk id="2" creationId="{1B29F371-4652-EEE0-35EE-1BCE26D7792A}"/>
          </ac:spMkLst>
        </pc:spChg>
        <pc:spChg chg="mod">
          <ac:chgData name="David Cowell" userId="8c854f7f-d1d6-4058-999d-8d33c997d9fc" providerId="ADAL" clId="{F5BF65A4-11D4-419F-B0D3-3881D3CB42FF}" dt="2024-02-26T12:32:46.114" v="1684"/>
          <ac:spMkLst>
            <pc:docMk/>
            <pc:sldMk cId="3309129188" sldId="390"/>
            <ac:spMk id="3" creationId="{924DF7E6-81B6-59A3-6222-2E8714C3B59C}"/>
          </ac:spMkLst>
        </pc:spChg>
        <pc:spChg chg="add mod">
          <ac:chgData name="David Cowell" userId="8c854f7f-d1d6-4058-999d-8d33c997d9fc" providerId="ADAL" clId="{F5BF65A4-11D4-419F-B0D3-3881D3CB42FF}" dt="2024-02-26T12:30:57.203" v="1649" actId="1076"/>
          <ac:spMkLst>
            <pc:docMk/>
            <pc:sldMk cId="3309129188" sldId="390"/>
            <ac:spMk id="6" creationId="{6AE9C82B-8C6B-9C3C-6ED0-AC361DDEFCC2}"/>
          </ac:spMkLst>
        </pc:spChg>
        <pc:picChg chg="add mod modCrop">
          <ac:chgData name="David Cowell" userId="8c854f7f-d1d6-4058-999d-8d33c997d9fc" providerId="ADAL" clId="{F5BF65A4-11D4-419F-B0D3-3881D3CB42FF}" dt="2024-02-26T12:32:24.962" v="1652" actId="1038"/>
          <ac:picMkLst>
            <pc:docMk/>
            <pc:sldMk cId="3309129188" sldId="390"/>
            <ac:picMk id="2" creationId="{CFCBFC17-B2FF-367C-852F-694910AFBC32}"/>
          </ac:picMkLst>
        </pc:picChg>
        <pc:picChg chg="add mod ord">
          <ac:chgData name="David Cowell" userId="8c854f7f-d1d6-4058-999d-8d33c997d9fc" providerId="ADAL" clId="{F5BF65A4-11D4-419F-B0D3-3881D3CB42FF}" dt="2024-02-26T11:22:26.700" v="1016" actId="1076"/>
          <ac:picMkLst>
            <pc:docMk/>
            <pc:sldMk cId="3309129188" sldId="390"/>
            <ac:picMk id="5" creationId="{CEB2E4F3-38CD-A357-4B1F-C602A58221F8}"/>
          </ac:picMkLst>
        </pc:picChg>
      </pc:sldChg>
      <pc:sldChg chg="addSp delSp modSp new mod">
        <pc:chgData name="David Cowell" userId="8c854f7f-d1d6-4058-999d-8d33c997d9fc" providerId="ADAL" clId="{F5BF65A4-11D4-419F-B0D3-3881D3CB42FF}" dt="2024-02-26T13:39:31.978" v="2314" actId="14100"/>
        <pc:sldMkLst>
          <pc:docMk/>
          <pc:sldMk cId="1135333706" sldId="391"/>
        </pc:sldMkLst>
        <pc:spChg chg="del">
          <ac:chgData name="David Cowell" userId="8c854f7f-d1d6-4058-999d-8d33c997d9fc" providerId="ADAL" clId="{F5BF65A4-11D4-419F-B0D3-3881D3CB42FF}" dt="2024-02-26T11:20:17.751" v="1000" actId="22"/>
          <ac:spMkLst>
            <pc:docMk/>
            <pc:sldMk cId="1135333706" sldId="391"/>
            <ac:spMk id="2" creationId="{16D5DAFD-6E13-B70B-5FAA-3C6AE9C38A89}"/>
          </ac:spMkLst>
        </pc:spChg>
        <pc:spChg chg="mod">
          <ac:chgData name="David Cowell" userId="8c854f7f-d1d6-4058-999d-8d33c997d9fc" providerId="ADAL" clId="{F5BF65A4-11D4-419F-B0D3-3881D3CB42FF}" dt="2024-02-26T12:32:47.847" v="1685"/>
          <ac:spMkLst>
            <pc:docMk/>
            <pc:sldMk cId="1135333706" sldId="391"/>
            <ac:spMk id="3" creationId="{69D4EA01-D782-DAD6-2154-EE07B4F9ABCF}"/>
          </ac:spMkLst>
        </pc:spChg>
        <pc:spChg chg="add mod">
          <ac:chgData name="David Cowell" userId="8c854f7f-d1d6-4058-999d-8d33c997d9fc" providerId="ADAL" clId="{F5BF65A4-11D4-419F-B0D3-3881D3CB42FF}" dt="2024-02-26T13:39:23.898" v="2311" actId="1035"/>
          <ac:spMkLst>
            <pc:docMk/>
            <pc:sldMk cId="1135333706" sldId="391"/>
            <ac:spMk id="6" creationId="{87CF5F80-FCFA-B235-8D3E-9FFD75DC475B}"/>
          </ac:spMkLst>
        </pc:spChg>
        <pc:spChg chg="add mod">
          <ac:chgData name="David Cowell" userId="8c854f7f-d1d6-4058-999d-8d33c997d9fc" providerId="ADAL" clId="{F5BF65A4-11D4-419F-B0D3-3881D3CB42FF}" dt="2024-02-26T13:39:31.978" v="2314" actId="14100"/>
          <ac:spMkLst>
            <pc:docMk/>
            <pc:sldMk cId="1135333706" sldId="391"/>
            <ac:spMk id="7" creationId="{4744DBF0-9DB3-B00B-D838-9F6AF27451C9}"/>
          </ac:spMkLst>
        </pc:spChg>
        <pc:picChg chg="add mod">
          <ac:chgData name="David Cowell" userId="8c854f7f-d1d6-4058-999d-8d33c997d9fc" providerId="ADAL" clId="{F5BF65A4-11D4-419F-B0D3-3881D3CB42FF}" dt="2024-02-26T13:39:04.010" v="2302" actId="1035"/>
          <ac:picMkLst>
            <pc:docMk/>
            <pc:sldMk cId="1135333706" sldId="391"/>
            <ac:picMk id="4" creationId="{2B8D53D4-0BE6-6EE3-56EE-D022C52BE1AD}"/>
          </ac:picMkLst>
        </pc:picChg>
        <pc:picChg chg="add mod ord">
          <ac:chgData name="David Cowell" userId="8c854f7f-d1d6-4058-999d-8d33c997d9fc" providerId="ADAL" clId="{F5BF65A4-11D4-419F-B0D3-3881D3CB42FF}" dt="2024-02-26T11:22:39.374" v="1018" actId="1076"/>
          <ac:picMkLst>
            <pc:docMk/>
            <pc:sldMk cId="1135333706" sldId="391"/>
            <ac:picMk id="5" creationId="{D4141A0D-1214-DF15-4AC0-416FC4756E65}"/>
          </ac:picMkLst>
        </pc:picChg>
      </pc:sldChg>
      <pc:sldChg chg="addSp delSp modSp new mod">
        <pc:chgData name="David Cowell" userId="8c854f7f-d1d6-4058-999d-8d33c997d9fc" providerId="ADAL" clId="{F5BF65A4-11D4-419F-B0D3-3881D3CB42FF}" dt="2024-02-26T13:39:40.825" v="2317" actId="14100"/>
        <pc:sldMkLst>
          <pc:docMk/>
          <pc:sldMk cId="4254861696" sldId="392"/>
        </pc:sldMkLst>
        <pc:spChg chg="del">
          <ac:chgData name="David Cowell" userId="8c854f7f-d1d6-4058-999d-8d33c997d9fc" providerId="ADAL" clId="{F5BF65A4-11D4-419F-B0D3-3881D3CB42FF}" dt="2024-02-26T11:20:41.575" v="1002" actId="22"/>
          <ac:spMkLst>
            <pc:docMk/>
            <pc:sldMk cId="4254861696" sldId="392"/>
            <ac:spMk id="2" creationId="{5DF57BDD-DA47-70E9-8AA7-609C8D470F0F}"/>
          </ac:spMkLst>
        </pc:spChg>
        <pc:spChg chg="mod">
          <ac:chgData name="David Cowell" userId="8c854f7f-d1d6-4058-999d-8d33c997d9fc" providerId="ADAL" clId="{F5BF65A4-11D4-419F-B0D3-3881D3CB42FF}" dt="2024-02-26T12:32:49.442" v="1686"/>
          <ac:spMkLst>
            <pc:docMk/>
            <pc:sldMk cId="4254861696" sldId="392"/>
            <ac:spMk id="3" creationId="{0FC4838E-149C-CFF1-9BC3-16EA9A74E9AD}"/>
          </ac:spMkLst>
        </pc:spChg>
        <pc:spChg chg="add mod">
          <ac:chgData name="David Cowell" userId="8c854f7f-d1d6-4058-999d-8d33c997d9fc" providerId="ADAL" clId="{F5BF65A4-11D4-419F-B0D3-3881D3CB42FF}" dt="2024-02-26T13:38:09.674" v="2262" actId="1037"/>
          <ac:spMkLst>
            <pc:docMk/>
            <pc:sldMk cId="4254861696" sldId="392"/>
            <ac:spMk id="6" creationId="{EE94937E-3F44-6F35-E516-4A163B5EDD35}"/>
          </ac:spMkLst>
        </pc:spChg>
        <pc:spChg chg="add mod">
          <ac:chgData name="David Cowell" userId="8c854f7f-d1d6-4058-999d-8d33c997d9fc" providerId="ADAL" clId="{F5BF65A4-11D4-419F-B0D3-3881D3CB42FF}" dt="2024-02-26T13:38:29.506" v="2292" actId="1076"/>
          <ac:spMkLst>
            <pc:docMk/>
            <pc:sldMk cId="4254861696" sldId="392"/>
            <ac:spMk id="7" creationId="{580890A5-5FDD-8BD3-DE8F-F2712991DA98}"/>
          </ac:spMkLst>
        </pc:spChg>
        <pc:spChg chg="add mod">
          <ac:chgData name="David Cowell" userId="8c854f7f-d1d6-4058-999d-8d33c997d9fc" providerId="ADAL" clId="{F5BF65A4-11D4-419F-B0D3-3881D3CB42FF}" dt="2024-02-26T13:39:40.825" v="2317" actId="14100"/>
          <ac:spMkLst>
            <pc:docMk/>
            <pc:sldMk cId="4254861696" sldId="392"/>
            <ac:spMk id="8" creationId="{4A43DF70-0C6A-FA48-AF3F-7974FB6701FF}"/>
          </ac:spMkLst>
        </pc:spChg>
        <pc:picChg chg="add mod">
          <ac:chgData name="David Cowell" userId="8c854f7f-d1d6-4058-999d-8d33c997d9fc" providerId="ADAL" clId="{F5BF65A4-11D4-419F-B0D3-3881D3CB42FF}" dt="2024-02-26T13:37:47.603" v="2237" actId="14100"/>
          <ac:picMkLst>
            <pc:docMk/>
            <pc:sldMk cId="4254861696" sldId="392"/>
            <ac:picMk id="4" creationId="{E738514F-BAFE-FA04-23F7-D4F52270B2E8}"/>
          </ac:picMkLst>
        </pc:picChg>
        <pc:picChg chg="add mod ord">
          <ac:chgData name="David Cowell" userId="8c854f7f-d1d6-4058-999d-8d33c997d9fc" providerId="ADAL" clId="{F5BF65A4-11D4-419F-B0D3-3881D3CB42FF}" dt="2024-02-26T11:22:50.581" v="1020" actId="1076"/>
          <ac:picMkLst>
            <pc:docMk/>
            <pc:sldMk cId="4254861696" sldId="392"/>
            <ac:picMk id="5" creationId="{85B8E930-6B18-ECEA-044F-4508EE57EEE0}"/>
          </ac:picMkLst>
        </pc:picChg>
      </pc:sldChg>
      <pc:sldChg chg="addSp delSp modSp new mod">
        <pc:chgData name="David Cowell" userId="8c854f7f-d1d6-4058-999d-8d33c997d9fc" providerId="ADAL" clId="{F5BF65A4-11D4-419F-B0D3-3881D3CB42FF}" dt="2024-02-26T13:57:37.242" v="2374"/>
        <pc:sldMkLst>
          <pc:docMk/>
          <pc:sldMk cId="2918771722" sldId="393"/>
        </pc:sldMkLst>
        <pc:spChg chg="del">
          <ac:chgData name="David Cowell" userId="8c854f7f-d1d6-4058-999d-8d33c997d9fc" providerId="ADAL" clId="{F5BF65A4-11D4-419F-B0D3-3881D3CB42FF}" dt="2024-02-26T11:21:11.086" v="1004" actId="22"/>
          <ac:spMkLst>
            <pc:docMk/>
            <pc:sldMk cId="2918771722" sldId="393"/>
            <ac:spMk id="2" creationId="{77941D74-2FDB-EFBD-5B8D-6F2861BF9E6C}"/>
          </ac:spMkLst>
        </pc:spChg>
        <pc:spChg chg="mod">
          <ac:chgData name="David Cowell" userId="8c854f7f-d1d6-4058-999d-8d33c997d9fc" providerId="ADAL" clId="{F5BF65A4-11D4-419F-B0D3-3881D3CB42FF}" dt="2024-02-26T12:32:52.767" v="1687"/>
          <ac:spMkLst>
            <pc:docMk/>
            <pc:sldMk cId="2918771722" sldId="393"/>
            <ac:spMk id="3" creationId="{B4AF7E8E-BC53-FC45-01B5-94938E7D1CA8}"/>
          </ac:spMkLst>
        </pc:spChg>
        <pc:spChg chg="add mod">
          <ac:chgData name="David Cowell" userId="8c854f7f-d1d6-4058-999d-8d33c997d9fc" providerId="ADAL" clId="{F5BF65A4-11D4-419F-B0D3-3881D3CB42FF}" dt="2024-02-26T13:04:55.711" v="1868" actId="1038"/>
          <ac:spMkLst>
            <pc:docMk/>
            <pc:sldMk cId="2918771722" sldId="393"/>
            <ac:spMk id="8" creationId="{D3CF3F20-2A09-E8BD-85B3-657DB76F177B}"/>
          </ac:spMkLst>
        </pc:spChg>
        <pc:spChg chg="add mod">
          <ac:chgData name="David Cowell" userId="8c854f7f-d1d6-4058-999d-8d33c997d9fc" providerId="ADAL" clId="{F5BF65A4-11D4-419F-B0D3-3881D3CB42FF}" dt="2024-02-26T13:05:38.566" v="1889" actId="1076"/>
          <ac:spMkLst>
            <pc:docMk/>
            <pc:sldMk cId="2918771722" sldId="393"/>
            <ac:spMk id="9" creationId="{9741AF73-EABD-A9D8-4804-D17F7D272D90}"/>
          </ac:spMkLst>
        </pc:spChg>
        <pc:spChg chg="add mod">
          <ac:chgData name="David Cowell" userId="8c854f7f-d1d6-4058-999d-8d33c997d9fc" providerId="ADAL" clId="{F5BF65A4-11D4-419F-B0D3-3881D3CB42FF}" dt="2024-02-26T13:57:37.242" v="2374"/>
          <ac:spMkLst>
            <pc:docMk/>
            <pc:sldMk cId="2918771722" sldId="393"/>
            <ac:spMk id="10" creationId="{1045E9FF-0BBD-06C9-D241-D0F3458B89EB}"/>
          </ac:spMkLst>
        </pc:spChg>
        <pc:graphicFrameChg chg="add mod modGraphic">
          <ac:chgData name="David Cowell" userId="8c854f7f-d1d6-4058-999d-8d33c997d9fc" providerId="ADAL" clId="{F5BF65A4-11D4-419F-B0D3-3881D3CB42FF}" dt="2024-02-26T13:04:55.711" v="1868" actId="1038"/>
          <ac:graphicFrameMkLst>
            <pc:docMk/>
            <pc:sldMk cId="2918771722" sldId="393"/>
            <ac:graphicFrameMk id="7" creationId="{EA402157-1876-30CB-D986-25A356C3B6D0}"/>
          </ac:graphicFrameMkLst>
        </pc:graphicFrameChg>
        <pc:picChg chg="add del mod">
          <ac:chgData name="David Cowell" userId="8c854f7f-d1d6-4058-999d-8d33c997d9fc" providerId="ADAL" clId="{F5BF65A4-11D4-419F-B0D3-3881D3CB42FF}" dt="2024-02-26T12:26:00.620" v="1618" actId="478"/>
          <ac:picMkLst>
            <pc:docMk/>
            <pc:sldMk cId="2918771722" sldId="393"/>
            <ac:picMk id="2" creationId="{6E3C9BC4-75BD-4190-586B-61D9E347DD4E}"/>
          </ac:picMkLst>
        </pc:picChg>
        <pc:picChg chg="add mod">
          <ac:chgData name="David Cowell" userId="8c854f7f-d1d6-4058-999d-8d33c997d9fc" providerId="ADAL" clId="{F5BF65A4-11D4-419F-B0D3-3881D3CB42FF}" dt="2024-02-26T13:04:55.711" v="1868" actId="1038"/>
          <ac:picMkLst>
            <pc:docMk/>
            <pc:sldMk cId="2918771722" sldId="393"/>
            <ac:picMk id="4" creationId="{6E1927D5-0D3D-8E43-C565-70185AA8BF34}"/>
          </ac:picMkLst>
        </pc:picChg>
        <pc:picChg chg="add mod ord modCrop">
          <ac:chgData name="David Cowell" userId="8c854f7f-d1d6-4058-999d-8d33c997d9fc" providerId="ADAL" clId="{F5BF65A4-11D4-419F-B0D3-3881D3CB42FF}" dt="2024-02-26T11:23:00.021" v="1022" actId="1076"/>
          <ac:picMkLst>
            <pc:docMk/>
            <pc:sldMk cId="2918771722" sldId="393"/>
            <ac:picMk id="5" creationId="{AFA7CE98-B780-5F63-239F-CE913242DC94}"/>
          </ac:picMkLst>
        </pc:picChg>
        <pc:picChg chg="add mod modCrop">
          <ac:chgData name="David Cowell" userId="8c854f7f-d1d6-4058-999d-8d33c997d9fc" providerId="ADAL" clId="{F5BF65A4-11D4-419F-B0D3-3881D3CB42FF}" dt="2024-02-26T11:23:28.109" v="1029" actId="1035"/>
          <ac:picMkLst>
            <pc:docMk/>
            <pc:sldMk cId="2918771722" sldId="393"/>
            <ac:picMk id="6" creationId="{C19BD7FC-8888-6622-BD66-89C4D3A8E99C}"/>
          </ac:picMkLst>
        </pc:picChg>
      </pc:sldChg>
      <pc:sldChg chg="add del">
        <pc:chgData name="David Cowell" userId="8c854f7f-d1d6-4058-999d-8d33c997d9fc" providerId="ADAL" clId="{F5BF65A4-11D4-419F-B0D3-3881D3CB42FF}" dt="2024-02-26T11:25:14.464" v="1057" actId="47"/>
        <pc:sldMkLst>
          <pc:docMk/>
          <pc:sldMk cId="1010104647" sldId="394"/>
        </pc:sldMkLst>
      </pc:sldChg>
      <pc:sldChg chg="addSp delSp modSp new mod setBg">
        <pc:chgData name="David Cowell" userId="8c854f7f-d1d6-4058-999d-8d33c997d9fc" providerId="ADAL" clId="{F5BF65A4-11D4-419F-B0D3-3881D3CB42FF}" dt="2024-02-26T12:32:56.440" v="1688"/>
        <pc:sldMkLst>
          <pc:docMk/>
          <pc:sldMk cId="1525155017" sldId="394"/>
        </pc:sldMkLst>
        <pc:spChg chg="del">
          <ac:chgData name="David Cowell" userId="8c854f7f-d1d6-4058-999d-8d33c997d9fc" providerId="ADAL" clId="{F5BF65A4-11D4-419F-B0D3-3881D3CB42FF}" dt="2024-02-26T11:36:06.361" v="1078" actId="22"/>
          <ac:spMkLst>
            <pc:docMk/>
            <pc:sldMk cId="1525155017" sldId="394"/>
            <ac:spMk id="2" creationId="{381DD274-7DD5-AE97-EC59-0113435BD5B9}"/>
          </ac:spMkLst>
        </pc:spChg>
        <pc:spChg chg="mod">
          <ac:chgData name="David Cowell" userId="8c854f7f-d1d6-4058-999d-8d33c997d9fc" providerId="ADAL" clId="{F5BF65A4-11D4-419F-B0D3-3881D3CB42FF}" dt="2024-02-26T12:32:56.440" v="1688"/>
          <ac:spMkLst>
            <pc:docMk/>
            <pc:sldMk cId="1525155017" sldId="394"/>
            <ac:spMk id="3" creationId="{C1B96AAA-8545-D647-A7B0-1B555DDE984E}"/>
          </ac:spMkLst>
        </pc:spChg>
        <pc:spChg chg="add del mod">
          <ac:chgData name="David Cowell" userId="8c854f7f-d1d6-4058-999d-8d33c997d9fc" providerId="ADAL" clId="{F5BF65A4-11D4-419F-B0D3-3881D3CB42FF}" dt="2024-02-26T11:39:03.182" v="1108" actId="478"/>
          <ac:spMkLst>
            <pc:docMk/>
            <pc:sldMk cId="1525155017" sldId="394"/>
            <ac:spMk id="7" creationId="{526A4849-D594-2026-49E0-204088A12FE7}"/>
          </ac:spMkLst>
        </pc:spChg>
        <pc:spChg chg="add del">
          <ac:chgData name="David Cowell" userId="8c854f7f-d1d6-4058-999d-8d33c997d9fc" providerId="ADAL" clId="{F5BF65A4-11D4-419F-B0D3-3881D3CB42FF}" dt="2024-02-26T11:39:21.309" v="1110" actId="478"/>
          <ac:spMkLst>
            <pc:docMk/>
            <pc:sldMk cId="1525155017" sldId="394"/>
            <ac:spMk id="8" creationId="{B2CF03BA-326A-1482-3344-C1CAC7C245C5}"/>
          </ac:spMkLst>
        </pc:spChg>
        <pc:spChg chg="add">
          <ac:chgData name="David Cowell" userId="8c854f7f-d1d6-4058-999d-8d33c997d9fc" providerId="ADAL" clId="{F5BF65A4-11D4-419F-B0D3-3881D3CB42FF}" dt="2024-02-26T11:40:22.055" v="1111"/>
          <ac:spMkLst>
            <pc:docMk/>
            <pc:sldMk cId="1525155017" sldId="394"/>
            <ac:spMk id="9" creationId="{DCC0EF63-4585-8590-ED36-338817D239DC}"/>
          </ac:spMkLst>
        </pc:spChg>
        <pc:spChg chg="add">
          <ac:chgData name="David Cowell" userId="8c854f7f-d1d6-4058-999d-8d33c997d9fc" providerId="ADAL" clId="{F5BF65A4-11D4-419F-B0D3-3881D3CB42FF}" dt="2024-02-26T11:40:22.055" v="1111"/>
          <ac:spMkLst>
            <pc:docMk/>
            <pc:sldMk cId="1525155017" sldId="394"/>
            <ac:spMk id="10" creationId="{990584D4-0599-D316-2A1A-1A114BF8CBDC}"/>
          </ac:spMkLst>
        </pc:spChg>
        <pc:spChg chg="add">
          <ac:chgData name="David Cowell" userId="8c854f7f-d1d6-4058-999d-8d33c997d9fc" providerId="ADAL" clId="{F5BF65A4-11D4-419F-B0D3-3881D3CB42FF}" dt="2024-02-26T11:40:22.055" v="1111"/>
          <ac:spMkLst>
            <pc:docMk/>
            <pc:sldMk cId="1525155017" sldId="394"/>
            <ac:spMk id="11" creationId="{6732B27E-48E0-A949-0D64-0615E04A8357}"/>
          </ac:spMkLst>
        </pc:spChg>
        <pc:spChg chg="add mod">
          <ac:chgData name="David Cowell" userId="8c854f7f-d1d6-4058-999d-8d33c997d9fc" providerId="ADAL" clId="{F5BF65A4-11D4-419F-B0D3-3881D3CB42FF}" dt="2024-02-26T11:41:47.260" v="1132" actId="1076"/>
          <ac:spMkLst>
            <pc:docMk/>
            <pc:sldMk cId="1525155017" sldId="394"/>
            <ac:spMk id="15" creationId="{7E7CC5A1-22C3-8AE4-C547-C4A7668441BA}"/>
          </ac:spMkLst>
        </pc:spChg>
        <pc:picChg chg="add mod ord">
          <ac:chgData name="David Cowell" userId="8c854f7f-d1d6-4058-999d-8d33c997d9fc" providerId="ADAL" clId="{F5BF65A4-11D4-419F-B0D3-3881D3CB42FF}" dt="2024-02-26T11:38:59.376" v="1097" actId="1076"/>
          <ac:picMkLst>
            <pc:docMk/>
            <pc:sldMk cId="1525155017" sldId="394"/>
            <ac:picMk id="5" creationId="{7A551008-0ADB-C030-C729-DB4D667312A0}"/>
          </ac:picMkLst>
        </pc:picChg>
        <pc:picChg chg="add mod modCrop">
          <ac:chgData name="David Cowell" userId="8c854f7f-d1d6-4058-999d-8d33c997d9fc" providerId="ADAL" clId="{F5BF65A4-11D4-419F-B0D3-3881D3CB42FF}" dt="2024-02-26T11:41:22.289" v="1121" actId="1037"/>
          <ac:picMkLst>
            <pc:docMk/>
            <pc:sldMk cId="1525155017" sldId="394"/>
            <ac:picMk id="6" creationId="{C6338A04-239D-EB9A-97E5-F11A055F864F}"/>
          </ac:picMkLst>
        </pc:picChg>
        <pc:picChg chg="add mod">
          <ac:chgData name="David Cowell" userId="8c854f7f-d1d6-4058-999d-8d33c997d9fc" providerId="ADAL" clId="{F5BF65A4-11D4-419F-B0D3-3881D3CB42FF}" dt="2024-02-26T11:41:19.015" v="1117" actId="1440"/>
          <ac:picMkLst>
            <pc:docMk/>
            <pc:sldMk cId="1525155017" sldId="394"/>
            <ac:picMk id="13" creationId="{103DBA9A-7299-1A04-FDBA-43ABCE7FC24D}"/>
          </ac:picMkLst>
        </pc:picChg>
      </pc:sldChg>
      <pc:sldChg chg="addSp delSp modSp new mod">
        <pc:chgData name="David Cowell" userId="8c854f7f-d1d6-4058-999d-8d33c997d9fc" providerId="ADAL" clId="{F5BF65A4-11D4-419F-B0D3-3881D3CB42FF}" dt="2024-02-26T13:18:49.203" v="2032" actId="14100"/>
        <pc:sldMkLst>
          <pc:docMk/>
          <pc:sldMk cId="1724360306" sldId="395"/>
        </pc:sldMkLst>
        <pc:spChg chg="del">
          <ac:chgData name="David Cowell" userId="8c854f7f-d1d6-4058-999d-8d33c997d9fc" providerId="ADAL" clId="{F5BF65A4-11D4-419F-B0D3-3881D3CB42FF}" dt="2024-02-26T11:37:07.721" v="1083" actId="22"/>
          <ac:spMkLst>
            <pc:docMk/>
            <pc:sldMk cId="1724360306" sldId="395"/>
            <ac:spMk id="2" creationId="{516F5A8D-8F93-C02D-B9E9-FF94ADA26CBB}"/>
          </ac:spMkLst>
        </pc:spChg>
        <pc:spChg chg="mod">
          <ac:chgData name="David Cowell" userId="8c854f7f-d1d6-4058-999d-8d33c997d9fc" providerId="ADAL" clId="{F5BF65A4-11D4-419F-B0D3-3881D3CB42FF}" dt="2024-02-26T12:32:59.177" v="1689"/>
          <ac:spMkLst>
            <pc:docMk/>
            <pc:sldMk cId="1724360306" sldId="395"/>
            <ac:spMk id="3" creationId="{BDFC8410-1185-7841-67A9-A7D68E56360B}"/>
          </ac:spMkLst>
        </pc:spChg>
        <pc:spChg chg="add mod">
          <ac:chgData name="David Cowell" userId="8c854f7f-d1d6-4058-999d-8d33c997d9fc" providerId="ADAL" clId="{F5BF65A4-11D4-419F-B0D3-3881D3CB42FF}" dt="2024-02-26T13:17:32.815" v="1999" actId="1076"/>
          <ac:spMkLst>
            <pc:docMk/>
            <pc:sldMk cId="1724360306" sldId="395"/>
            <ac:spMk id="4" creationId="{BD2FC550-B126-A306-F7C0-40730C99D569}"/>
          </ac:spMkLst>
        </pc:spChg>
        <pc:spChg chg="add mod">
          <ac:chgData name="David Cowell" userId="8c854f7f-d1d6-4058-999d-8d33c997d9fc" providerId="ADAL" clId="{F5BF65A4-11D4-419F-B0D3-3881D3CB42FF}" dt="2024-02-26T13:18:49.203" v="2032" actId="14100"/>
          <ac:spMkLst>
            <pc:docMk/>
            <pc:sldMk cId="1724360306" sldId="395"/>
            <ac:spMk id="7" creationId="{27FDDC98-FAEE-A6D4-864A-626433D42CFD}"/>
          </ac:spMkLst>
        </pc:spChg>
        <pc:picChg chg="add mod ord">
          <ac:chgData name="David Cowell" userId="8c854f7f-d1d6-4058-999d-8d33c997d9fc" providerId="ADAL" clId="{F5BF65A4-11D4-419F-B0D3-3881D3CB42FF}" dt="2024-02-26T13:18:04.199" v="2007" actId="1076"/>
          <ac:picMkLst>
            <pc:docMk/>
            <pc:sldMk cId="1724360306" sldId="395"/>
            <ac:picMk id="5" creationId="{EF10E22A-AEB5-A2BD-BFC6-8146CB3C323E}"/>
          </ac:picMkLst>
        </pc:picChg>
      </pc:sldChg>
      <pc:sldChg chg="add ord">
        <pc:chgData name="David Cowell" userId="8c854f7f-d1d6-4058-999d-8d33c997d9fc" providerId="ADAL" clId="{F5BF65A4-11D4-419F-B0D3-3881D3CB42FF}" dt="2024-02-26T13:05:08.727" v="1870"/>
        <pc:sldMkLst>
          <pc:docMk/>
          <pc:sldMk cId="1257742812" sldId="396"/>
        </pc:sldMkLst>
      </pc:sldChg>
      <pc:sldChg chg="add del">
        <pc:chgData name="David Cowell" userId="8c854f7f-d1d6-4058-999d-8d33c997d9fc" providerId="ADAL" clId="{F5BF65A4-11D4-419F-B0D3-3881D3CB42FF}" dt="2024-02-26T12:26:17.032" v="1620" actId="47"/>
        <pc:sldMkLst>
          <pc:docMk/>
          <pc:sldMk cId="2738666806" sldId="396"/>
        </pc:sldMkLst>
      </pc:sldChg>
      <pc:sldChg chg="addSp delSp modSp add mod">
        <pc:chgData name="David Cowell" userId="8c854f7f-d1d6-4058-999d-8d33c997d9fc" providerId="ADAL" clId="{F5BF65A4-11D4-419F-B0D3-3881D3CB42FF}" dt="2024-02-26T13:24:32.299" v="2154" actId="1076"/>
        <pc:sldMkLst>
          <pc:docMk/>
          <pc:sldMk cId="2453124412" sldId="397"/>
        </pc:sldMkLst>
        <pc:spChg chg="add del mod">
          <ac:chgData name="David Cowell" userId="8c854f7f-d1d6-4058-999d-8d33c997d9fc" providerId="ADAL" clId="{F5BF65A4-11D4-419F-B0D3-3881D3CB42FF}" dt="2024-02-26T13:21:15.181" v="2056" actId="478"/>
          <ac:spMkLst>
            <pc:docMk/>
            <pc:sldMk cId="2453124412" sldId="397"/>
            <ac:spMk id="2" creationId="{993BBA11-EF43-21F0-E833-722A8B46168F}"/>
          </ac:spMkLst>
        </pc:spChg>
        <pc:spChg chg="mod">
          <ac:chgData name="David Cowell" userId="8c854f7f-d1d6-4058-999d-8d33c997d9fc" providerId="ADAL" clId="{F5BF65A4-11D4-419F-B0D3-3881D3CB42FF}" dt="2024-02-26T13:21:29.903" v="2058" actId="13926"/>
          <ac:spMkLst>
            <pc:docMk/>
            <pc:sldMk cId="2453124412" sldId="397"/>
            <ac:spMk id="4" creationId="{77A344E7-A38F-5A45-B5A4-92ABE949AFBC}"/>
          </ac:spMkLst>
        </pc:spChg>
        <pc:spChg chg="add mod">
          <ac:chgData name="David Cowell" userId="8c854f7f-d1d6-4058-999d-8d33c997d9fc" providerId="ADAL" clId="{F5BF65A4-11D4-419F-B0D3-3881D3CB42FF}" dt="2024-02-26T13:24:32.299" v="2154" actId="1076"/>
          <ac:spMkLst>
            <pc:docMk/>
            <pc:sldMk cId="2453124412" sldId="397"/>
            <ac:spMk id="5" creationId="{9E55AC36-3242-5404-FF22-BF87C79DA1B0}"/>
          </ac:spMkLst>
        </pc:sp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Sheet1!$B$1:$B$140</cx:f>
        <cx:lvl ptCount="140" formatCode="General">
          <cx:pt idx="0">1</cx:pt>
          <cx:pt idx="1">12</cx:pt>
          <cx:pt idx="2">11</cx:pt>
          <cx:pt idx="3">15</cx:pt>
          <cx:pt idx="4">21</cx:pt>
          <cx:pt idx="5">1</cx:pt>
          <cx:pt idx="6">3</cx:pt>
          <cx:pt idx="7">12</cx:pt>
          <cx:pt idx="8">3</cx:pt>
          <cx:pt idx="9">4</cx:pt>
          <cx:pt idx="10">7</cx:pt>
          <cx:pt idx="11">3</cx:pt>
          <cx:pt idx="12">11</cx:pt>
          <cx:pt idx="13">1</cx:pt>
          <cx:pt idx="14">8</cx:pt>
          <cx:pt idx="15">14</cx:pt>
          <cx:pt idx="16">3</cx:pt>
          <cx:pt idx="17">1</cx:pt>
          <cx:pt idx="18">3</cx:pt>
          <cx:pt idx="19">15</cx:pt>
          <cx:pt idx="20">9</cx:pt>
          <cx:pt idx="21">15</cx:pt>
          <cx:pt idx="22">1</cx:pt>
          <cx:pt idx="23">15</cx:pt>
          <cx:pt idx="24">15</cx:pt>
          <cx:pt idx="25">5</cx:pt>
          <cx:pt idx="26">1</cx:pt>
          <cx:pt idx="27">3</cx:pt>
          <cx:pt idx="28">5</cx:pt>
          <cx:pt idx="29">5</cx:pt>
          <cx:pt idx="30">13</cx:pt>
          <cx:pt idx="31">16</cx:pt>
          <cx:pt idx="32">3</cx:pt>
          <cx:pt idx="33">5</cx:pt>
          <cx:pt idx="34">1</cx:pt>
          <cx:pt idx="35">5</cx:pt>
          <cx:pt idx="36">9</cx:pt>
          <cx:pt idx="37">2</cx:pt>
          <cx:pt idx="38">2</cx:pt>
          <cx:pt idx="39">7</cx:pt>
          <cx:pt idx="40">1</cx:pt>
          <cx:pt idx="41">2</cx:pt>
          <cx:pt idx="42">3</cx:pt>
          <cx:pt idx="43">2</cx:pt>
          <cx:pt idx="44">1</cx:pt>
          <cx:pt idx="45">1</cx:pt>
          <cx:pt idx="46">1</cx:pt>
          <cx:pt idx="47">1</cx:pt>
          <cx:pt idx="48">1</cx:pt>
          <cx:pt idx="49">1</cx:pt>
          <cx:pt idx="50">2</cx:pt>
          <cx:pt idx="51">2</cx:pt>
          <cx:pt idx="52">1</cx:pt>
          <cx:pt idx="53">1</cx:pt>
          <cx:pt idx="54">15</cx:pt>
          <cx:pt idx="55">1</cx:pt>
          <cx:pt idx="56">1</cx:pt>
          <cx:pt idx="57">1</cx:pt>
          <cx:pt idx="58">1</cx:pt>
          <cx:pt idx="59">1</cx:pt>
          <cx:pt idx="60">1</cx:pt>
          <cx:pt idx="61">1</cx:pt>
          <cx:pt idx="62">2</cx:pt>
          <cx:pt idx="63">1</cx:pt>
          <cx:pt idx="64">2</cx:pt>
          <cx:pt idx="65">1</cx:pt>
          <cx:pt idx="66">1</cx:pt>
          <cx:pt idx="67">5</cx:pt>
          <cx:pt idx="68">1</cx:pt>
          <cx:pt idx="69">12</cx:pt>
          <cx:pt idx="70">1</cx:pt>
          <cx:pt idx="71">4</cx:pt>
          <cx:pt idx="72">5</cx:pt>
          <cx:pt idx="73">4</cx:pt>
          <cx:pt idx="74">2</cx:pt>
          <cx:pt idx="75">10</cx:pt>
          <cx:pt idx="76">2</cx:pt>
          <cx:pt idx="77">6</cx:pt>
          <cx:pt idx="78">7</cx:pt>
          <cx:pt idx="79">1</cx:pt>
          <cx:pt idx="80">1</cx:pt>
          <cx:pt idx="81">2</cx:pt>
          <cx:pt idx="82">2</cx:pt>
          <cx:pt idx="83">2</cx:pt>
          <cx:pt idx="84">8</cx:pt>
          <cx:pt idx="85">1</cx:pt>
          <cx:pt idx="86">1</cx:pt>
          <cx:pt idx="87">1</cx:pt>
          <cx:pt idx="88">1</cx:pt>
          <cx:pt idx="89">1</cx:pt>
          <cx:pt idx="90">1</cx:pt>
          <cx:pt idx="91">1</cx:pt>
          <cx:pt idx="92">1</cx:pt>
          <cx:pt idx="93">1</cx:pt>
          <cx:pt idx="94">1</cx:pt>
          <cx:pt idx="95">1</cx:pt>
          <cx:pt idx="96">1</cx:pt>
          <cx:pt idx="97">4</cx:pt>
          <cx:pt idx="98">5</cx:pt>
          <cx:pt idx="99">1</cx:pt>
          <cx:pt idx="100">1</cx:pt>
          <cx:pt idx="101">1</cx:pt>
          <cx:pt idx="102">5</cx:pt>
          <cx:pt idx="103">1</cx:pt>
          <cx:pt idx="104">1</cx:pt>
          <cx:pt idx="105">3</cx:pt>
          <cx:pt idx="106">1</cx:pt>
          <cx:pt idx="107">1</cx:pt>
          <cx:pt idx="108">3</cx:pt>
          <cx:pt idx="109">2</cx:pt>
          <cx:pt idx="110">1</cx:pt>
          <cx:pt idx="111">1</cx:pt>
          <cx:pt idx="112">1</cx:pt>
          <cx:pt idx="113">2</cx:pt>
          <cx:pt idx="114">1</cx:pt>
          <cx:pt idx="115">1</cx:pt>
          <cx:pt idx="116">1</cx:pt>
          <cx:pt idx="117">1</cx:pt>
          <cx:pt idx="118">1</cx:pt>
          <cx:pt idx="119">1</cx:pt>
          <cx:pt idx="120">1</cx:pt>
          <cx:pt idx="121">4</cx:pt>
          <cx:pt idx="122">1</cx:pt>
          <cx:pt idx="123">1</cx:pt>
          <cx:pt idx="124">2</cx:pt>
          <cx:pt idx="125">4</cx:pt>
          <cx:pt idx="126">15</cx:pt>
          <cx:pt idx="127">1</cx:pt>
          <cx:pt idx="128">12</cx:pt>
          <cx:pt idx="129">2</cx:pt>
          <cx:pt idx="130">2</cx:pt>
          <cx:pt idx="131">1</cx:pt>
          <cx:pt idx="132">1</cx:pt>
          <cx:pt idx="133">1</cx:pt>
          <cx:pt idx="134">1</cx:pt>
          <cx:pt idx="135">1</cx:pt>
          <cx:pt idx="136">3</cx:pt>
          <cx:pt idx="137">1</cx:pt>
          <cx:pt idx="138">1</cx:pt>
          <cx:pt idx="139">14</cx:pt>
        </cx:lvl>
      </cx:numDim>
    </cx:data>
  </cx:chartData>
  <cx:chart>
    <cx:title pos="t" align="ctr" overlay="0">
      <cx:tx>
        <cx:txData>
          <cx:v>GitHub Unit 1 Commits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GitHub Unit 1 Commits</a:t>
          </a:r>
        </a:p>
      </cx:txPr>
    </cx:title>
    <cx:plotArea>
      <cx:plotAreaRegion>
        <cx:series layoutId="clusteredColumn" uniqueId="{D6D46BE1-9C08-4A3F-8C9F-48417402E3D3}">
          <cx:dataPt idx="0">
            <cx:spPr>
              <a:solidFill>
                <a:srgbClr val="FFC000"/>
              </a:solidFill>
            </cx:spPr>
          </cx:dataPt>
          <cx:dataId val="0"/>
          <cx:layoutPr>
            <cx:binning intervalClosed="r">
              <cx:binSize val="1"/>
            </cx:binning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50496D1B-06CB-4EDB-B2B3-C7717F9B9D7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54645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E9ECBA5-E1CF-447D-A4E5-13ED89ABECBD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417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2364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60AA-8A8E-1058-99C4-5DF432D3A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A9552-F7C4-0636-1D97-BAD64C817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90CA-8828-9C4D-DD84-23918F69E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E8608-F7F2-D56A-D38B-C63B2CD0C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9382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ltGray">
          <a:xfrm>
            <a:off x="121946" y="91459"/>
            <a:ext cx="14389683" cy="8048273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 dirty="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white">
          <a:xfrm>
            <a:off x="322015" y="1610037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 dirty="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569719" y="504926"/>
            <a:ext cx="780457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5999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 dirty="0">
                <a:solidFill>
                  <a:schemeClr val="bg1"/>
                </a:solidFill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500" dirty="0">
                <a:solidFill>
                  <a:schemeClr val="bg1"/>
                </a:solidFill>
              </a:rPr>
              <a:t>FACULTY OF ENGINEERING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8286" y="1808571"/>
            <a:ext cx="11684918" cy="506823"/>
          </a:xfr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1588" indent="0">
              <a:buNone/>
              <a:defRPr/>
            </a:lvl2pPr>
            <a:lvl3pPr marL="273044" indent="0">
              <a:buNone/>
              <a:defRPr/>
            </a:lvl3pPr>
            <a:lvl5pPr marL="811193" indent="0"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2800" kern="0" dirty="0"/>
              <a:t>ELEC5566M: FPGA Design for System-on-Chip (SoC)</a:t>
            </a:r>
            <a:endParaRPr lang="en-US" altLang="en-US" kern="0" dirty="0"/>
          </a:p>
        </p:txBody>
      </p:sp>
      <p:pic>
        <p:nvPicPr>
          <p:cNvPr id="19" name="Picture 11" descr="LeedsUniWhite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4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559240" y="4211669"/>
            <a:ext cx="9061971" cy="3653779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8287" y="2467024"/>
            <a:ext cx="12438539" cy="830997"/>
          </a:xfrm>
        </p:spPr>
        <p:txBody>
          <a:bodyPr anchor="ctr" anchorCtr="0">
            <a:sp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0101462" y="4211669"/>
            <a:ext cx="4057696" cy="365439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891" indent="-342891" algn="r">
              <a:buNone/>
              <a:defRPr lang="en-GB" kern="0" dirty="0">
                <a:solidFill>
                  <a:schemeClr val="bg1"/>
                </a:solidFill>
              </a:defRPr>
            </a:lvl1pPr>
          </a:lstStyle>
          <a:p>
            <a:pPr marL="0" lvl="0" indent="0" algn="r"/>
            <a:r>
              <a:rPr lang="en-GB" dirty="0"/>
              <a:t>Prof Steven Freear</a:t>
            </a:r>
          </a:p>
          <a:p>
            <a:pPr marL="0" lvl="0" indent="0" algn="r"/>
            <a:r>
              <a:rPr lang="en-GB" sz="1800" dirty="0"/>
              <a:t>s.freear@leeds.ac.uk</a:t>
            </a:r>
            <a:endParaRPr lang="en-GB" dirty="0"/>
          </a:p>
          <a:p>
            <a:pPr marL="0" lvl="0" indent="0" algn="r"/>
            <a:r>
              <a:rPr lang="en-GB" dirty="0"/>
              <a:t>Dr David Cowell</a:t>
            </a:r>
          </a:p>
          <a:p>
            <a:pPr marL="0" lvl="0" indent="0" algn="r"/>
            <a:r>
              <a:rPr lang="en-GB" sz="1800" dirty="0"/>
              <a:t>d.m.j.cowell@leeds.ac.uk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789792" y="1807394"/>
            <a:ext cx="1369367" cy="50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2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2pPr>
            <a:lvl3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3pPr>
            <a:lvl4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4pPr>
            <a:lvl5pPr>
              <a:defRPr lang="en-GB" kern="1200" dirty="0"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755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5" y="1842492"/>
            <a:ext cx="6765290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4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2" y="2732774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5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 dirty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780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2" y="2646349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2" y="6326326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82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437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3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36" y="751776"/>
            <a:ext cx="3578747" cy="7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1775"/>
            <a:ext cx="3571801" cy="776706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7233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8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0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139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61AD0A-CF43-5848-9CC3-1A0904EAF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825"/>
            <a:ext cx="2685494" cy="779642"/>
          </a:xfrm>
          <a:prstGeom prst="rect">
            <a:avLst/>
          </a:prstGeom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 dirty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 &amp; PHYSICAL SCIENCE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0"/>
            <a:ext cx="13769388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4" y="6708383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655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859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0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3" y="1998738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91632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4" y="1842491"/>
            <a:ext cx="6765289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1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3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3" y="2732773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31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 dirty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347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1" y="2646348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1" y="6326325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06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54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9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3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5878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8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ltGray">
          <a:xfrm>
            <a:off x="569723" y="312483"/>
            <a:ext cx="10809409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800" dirty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952" y="5289307"/>
            <a:ext cx="12438539" cy="163480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952" y="3488729"/>
            <a:ext cx="12438539" cy="180057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900"/>
            </a:lvl2pPr>
            <a:lvl3pPr marL="914377" indent="0">
              <a:buNone/>
              <a:defRPr sz="1600"/>
            </a:lvl3pPr>
            <a:lvl4pPr marL="1371566" indent="0">
              <a:buNone/>
              <a:defRPr sz="1500"/>
            </a:lvl4pPr>
            <a:lvl5pPr marL="1828754" indent="0">
              <a:buNone/>
              <a:defRPr sz="1500"/>
            </a:lvl5pPr>
            <a:lvl6pPr marL="2285943" indent="0">
              <a:buNone/>
              <a:defRPr sz="1500"/>
            </a:lvl6pPr>
            <a:lvl7pPr marL="2743131" indent="0">
              <a:buNone/>
              <a:defRPr sz="1500"/>
            </a:lvl7pPr>
            <a:lvl8pPr marL="3200320" indent="0">
              <a:buNone/>
              <a:defRPr sz="1500"/>
            </a:lvl8pPr>
            <a:lvl9pPr marL="3657509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4017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8147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087" y="1998739"/>
            <a:ext cx="6623219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6195" y="1998739"/>
            <a:ext cx="6623216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04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680" y="1842492"/>
            <a:ext cx="6465703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680" y="2610354"/>
            <a:ext cx="6465703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468244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3657" y="2610354"/>
            <a:ext cx="6468244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084" y="312841"/>
            <a:ext cx="9532214" cy="107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30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41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 dirty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  <a:r>
              <a:rPr lang="en-GB" altLang="en-US" sz="1320" b="0" i="0" baseline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 AND </a:t>
            </a: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PHYSICAL SCIENCES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1"/>
            <a:ext cx="13769387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5" y="6708384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01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5" y="1998740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5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40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2" y="1998740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2419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121946" y="91459"/>
            <a:ext cx="14389683" cy="1510957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 dirty="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666" y="1966340"/>
            <a:ext cx="13490327" cy="589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2"/>
            <a:r>
              <a:rPr lang="en-US" altLang="en-US" dirty="0"/>
              <a:t>Second level</a:t>
            </a:r>
          </a:p>
          <a:p>
            <a:pPr lvl="3"/>
            <a:r>
              <a:rPr lang="en-US" altLang="en-US" dirty="0"/>
              <a:t>Third level</a:t>
            </a:r>
          </a:p>
          <a:p>
            <a:pPr lvl="4"/>
            <a:r>
              <a:rPr lang="en-US" altLang="en-US" dirty="0"/>
              <a:t>Fourth level</a:t>
            </a:r>
            <a:endParaRPr lang="en-GB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723" y="312483"/>
            <a:ext cx="95315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white">
          <a:xfrm>
            <a:off x="322015" y="1920611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0487396" y="7691970"/>
            <a:ext cx="3414501" cy="57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500" smtClean="0"/>
              <a:pPr algn="r" eaLnBrk="1" hangingPunct="1">
                <a:defRPr/>
              </a:pPr>
              <a:t>‹#›</a:t>
            </a:fld>
            <a:endParaRPr lang="en-GB" altLang="en-US" sz="1500" dirty="0"/>
          </a:p>
        </p:txBody>
      </p:sp>
      <p:pic>
        <p:nvPicPr>
          <p:cNvPr id="10" name="Picture 11" descr="LeedsUniWhite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77" r:id="rId4"/>
    <p:sldLayoutId id="2147483678" r:id="rId5"/>
    <p:sldLayoutId id="2147483679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271456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2pPr>
      <a:lvl3pPr marL="542912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3pPr>
      <a:lvl4pPr marL="809605" indent="-265107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4pPr>
      <a:lvl5pPr marL="1081061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5pPr>
      <a:lvl6pPr marL="1538250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6pPr>
      <a:lvl7pPr marL="1995438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7pPr>
      <a:lvl8pPr marL="2452627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8pPr>
      <a:lvl9pPr marL="2909815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1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 dirty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5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0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 dirty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Unit 2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ELEC5620M</a:t>
            </a:r>
            <a:br>
              <a:rPr lang="en-GB" dirty="0"/>
            </a:br>
            <a:r>
              <a:rPr lang="en-GB" dirty="0"/>
              <a:t>Embedded Microprocessor System Design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32094" y="6131818"/>
            <a:ext cx="13769388" cy="1296144"/>
          </a:xfrm>
        </p:spPr>
        <p:txBody>
          <a:bodyPr/>
          <a:lstStyle/>
          <a:p>
            <a:r>
              <a:rPr lang="en-GB" dirty="0"/>
              <a:t>Dr David Cowell         Module Leader    d.m.j.cowell@leeds.ac.uk</a:t>
            </a:r>
          </a:p>
          <a:p>
            <a:pPr lvl="0"/>
            <a:r>
              <a:rPr lang="en-GB" dirty="0"/>
              <a:t>Prof Steven Freear</a:t>
            </a:r>
          </a:p>
        </p:txBody>
      </p:sp>
    </p:spTree>
    <p:extLst>
      <p:ext uri="{BB962C8B-B14F-4D97-AF65-F5344CB8AC3E}">
        <p14:creationId xmlns:p14="http://schemas.microsoft.com/office/powerpoint/2010/main" val="32634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B74C7-2175-6A45-4142-9D2E8D07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87" y="4529263"/>
            <a:ext cx="12266102" cy="594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57418-FC8C-6E0D-1C91-1D8F9C803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1" y="3881191"/>
            <a:ext cx="12235618" cy="571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DF1A2C-F194-C3A7-919B-BD0E5B9F0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25" y="6234592"/>
            <a:ext cx="12231807" cy="571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A3882-C431-CA26-D734-412DE852C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87" y="6905527"/>
            <a:ext cx="12266102" cy="59444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CA6096A-1EE7-A34C-D6B8-D424E901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1: Seven Segment Display Driver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1C548A-D0DB-A988-CEBE-904527D4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77" y="2243386"/>
            <a:ext cx="12266102" cy="5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7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0257A-C1E0-9546-9514-4CE9149E7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0E262EC-AC57-3068-0A02-CBFB521EA8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Task recap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08C31F-C612-A43F-09ED-CDF0A681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1.2: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D5E51-6B0D-4CDB-8335-1CC2E08D2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0CBC6-2609-E3B3-8A51-19CAE6EAF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35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FE626-3E89-11C7-1A29-1C11E759AB1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t="26102"/>
          <a:stretch/>
        </p:blipFill>
        <p:spPr>
          <a:xfrm>
            <a:off x="187995" y="2459410"/>
            <a:ext cx="6339772" cy="48926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C605AA-5BC3-5676-B5E9-66370497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1.2 Task Recap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B6FC604-A0A9-D75F-0FC9-B854510CE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8" b="93602"/>
          <a:stretch/>
        </p:blipFill>
        <p:spPr>
          <a:xfrm>
            <a:off x="187995" y="2027361"/>
            <a:ext cx="6339772" cy="432049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D290516-811C-3366-55E0-C07D884AA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55" b="27257"/>
          <a:stretch/>
        </p:blipFill>
        <p:spPr>
          <a:xfrm>
            <a:off x="6740723" y="1883346"/>
            <a:ext cx="6339772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24B38E0-1F40-B7DD-F3D9-1A4B7300A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11" b="1701"/>
          <a:stretch/>
        </p:blipFill>
        <p:spPr>
          <a:xfrm>
            <a:off x="6740723" y="4619650"/>
            <a:ext cx="6339772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354171-CACE-CA90-E302-04ED09EE0750}"/>
              </a:ext>
            </a:extLst>
          </p:cNvPr>
          <p:cNvSpPr txBox="1"/>
          <p:nvPr/>
        </p:nvSpPr>
        <p:spPr>
          <a:xfrm>
            <a:off x="6812731" y="2531418"/>
            <a:ext cx="7200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= 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*) 0xFF200000;</a:t>
            </a:r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switch_ptr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= 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*) 0xFF200040;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while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(1) {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= 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HPS_ResetWatchdog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FDB014-8FAE-8E88-FE8F-7824B60B767A}"/>
              </a:ext>
            </a:extLst>
          </p:cNvPr>
          <p:cNvSpPr txBox="1"/>
          <p:nvPr/>
        </p:nvSpPr>
        <p:spPr>
          <a:xfrm>
            <a:off x="6740723" y="5339730"/>
            <a:ext cx="7200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= 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*) 0xFF200000;</a:t>
            </a:r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switch_ptr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= 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*) 0xFF200040;</a:t>
            </a: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LSC_BASE_KEYS          ((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*)0xFF200050)</a:t>
            </a:r>
            <a:endParaRPr lang="en-GB" sz="14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= 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*)LSC_BASE_KEYS;</a:t>
            </a:r>
            <a:endParaRPr lang="en-GB" sz="1400" dirty="0">
              <a:latin typeface="Consolas" panose="020B0609020204030204" pitchFamily="49" charset="0"/>
            </a:endParaRP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while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(1) {</a:t>
            </a:r>
          </a:p>
          <a:p>
            <a:pPr algn="l"/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=  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= ~*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HPS_ResetWatchdog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1931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B2E4F3-38CD-A357-4B1F-C602A58221F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87995" y="1883346"/>
            <a:ext cx="7630590" cy="206911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4DF7E6-81B6-59A3-6222-2E8714C3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1.2 Task 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9C82B-8C6B-9C3C-6ED0-AC361DDEFCC2}"/>
              </a:ext>
            </a:extLst>
          </p:cNvPr>
          <p:cNvSpPr txBox="1"/>
          <p:nvPr/>
        </p:nvSpPr>
        <p:spPr>
          <a:xfrm>
            <a:off x="260003" y="4115594"/>
            <a:ext cx="986622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= 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*) 0xFF200000;</a:t>
            </a:r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switch_ptr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= 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*) 0xFF200040;</a:t>
            </a:r>
          </a:p>
          <a:p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= 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*) 0xFF200050;</a:t>
            </a:r>
            <a:endParaRPr lang="en-GB" sz="1400" dirty="0">
              <a:latin typeface="Consolas" panose="020B0609020204030204" pitchFamily="49" charset="0"/>
            </a:endParaRP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*sevenseg03_ptr = 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*) 0xFF200020; </a:t>
            </a:r>
            <a:r>
              <a:rPr lang="en-GB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 7-segment HEX[3-0]</a:t>
            </a:r>
            <a:endParaRPr lang="en-GB" sz="1400" dirty="0">
              <a:latin typeface="Consolas" panose="020B0609020204030204" pitchFamily="49" charset="0"/>
            </a:endParaRP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while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(1) {</a:t>
            </a:r>
          </a:p>
          <a:p>
            <a:pPr algn="l"/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key_ptr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=  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= ~*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*sevenseg03_ptr         =  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&amp; (0x7F);</a:t>
            </a:r>
            <a:r>
              <a:rPr lang="en-GB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    // Display SW[6-0] on HEX[0]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*(sevenseg03_ptr + 3)   =  *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switch_ptr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&amp; (0x7F);    </a:t>
            </a:r>
            <a:r>
              <a:rPr lang="en-GB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 Display SW[6-0] on HEX[3]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HPS_ResetWatchdog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BFC17-B2FF-367C-852F-694910AFB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358"/>
          <a:stretch/>
        </p:blipFill>
        <p:spPr>
          <a:xfrm>
            <a:off x="3716386" y="7124547"/>
            <a:ext cx="10585177" cy="6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2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41A0D-1214-DF15-4AC0-416FC4756E6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87995" y="1949306"/>
            <a:ext cx="7602011" cy="43325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9D4EA01-D782-DAD6-2154-EE07B4F9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1.2 Task 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D53D4-0BE6-6EE3-56EE-D022C52BE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851" y="2243386"/>
            <a:ext cx="6502636" cy="4824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CF5F80-FCFA-B235-8D3E-9FFD75DC475B}"/>
              </a:ext>
            </a:extLst>
          </p:cNvPr>
          <p:cNvSpPr/>
          <p:nvPr/>
        </p:nvSpPr>
        <p:spPr bwMode="auto">
          <a:xfrm>
            <a:off x="8180883" y="6043481"/>
            <a:ext cx="4896544" cy="72008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4DBF0-9DB3-B00B-D838-9F6AF27451C9}"/>
              </a:ext>
            </a:extLst>
          </p:cNvPr>
          <p:cNvSpPr/>
          <p:nvPr/>
        </p:nvSpPr>
        <p:spPr bwMode="auto">
          <a:xfrm>
            <a:off x="10629155" y="2243386"/>
            <a:ext cx="1224136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33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8E930-6B18-ECEA-044F-4508EE57EEE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87995" y="1883346"/>
            <a:ext cx="7596295" cy="310367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C4838E-149C-CFF1-9BC3-16EA9A74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1.2 Task 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8514F-BAFE-FA04-23F7-D4F52270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415" y="3179490"/>
            <a:ext cx="6339657" cy="3600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E94937E-3F44-6F35-E516-4A163B5EDD35}"/>
              </a:ext>
            </a:extLst>
          </p:cNvPr>
          <p:cNvSpPr/>
          <p:nvPr/>
        </p:nvSpPr>
        <p:spPr bwMode="auto">
          <a:xfrm>
            <a:off x="9494605" y="5871001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890A5-5FDD-8BD3-DE8F-F2712991DA98}"/>
              </a:ext>
            </a:extLst>
          </p:cNvPr>
          <p:cNvSpPr txBox="1"/>
          <p:nvPr/>
        </p:nvSpPr>
        <p:spPr>
          <a:xfrm>
            <a:off x="9333011" y="6923906"/>
            <a:ext cx="291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Click + and select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3DF70-0C6A-FA48-AF3F-7974FB6701FF}"/>
              </a:ext>
            </a:extLst>
          </p:cNvPr>
          <p:cNvSpPr/>
          <p:nvPr/>
        </p:nvSpPr>
        <p:spPr bwMode="auto">
          <a:xfrm>
            <a:off x="7951400" y="3209695"/>
            <a:ext cx="1021571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6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54ECB-04B3-FECA-210C-0296EBE06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C76D5F-F410-44AF-425A-6ACA2041ABCA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b="40536"/>
          <a:stretch/>
        </p:blipFill>
        <p:spPr>
          <a:xfrm>
            <a:off x="187995" y="1883345"/>
            <a:ext cx="7596295" cy="54279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C8E62-A69B-3977-31E2-202C0B1B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1.2 Task Recap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D381868-648C-F2E6-26D5-05AB8D8C8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61"/>
          <a:stretch/>
        </p:blipFill>
        <p:spPr>
          <a:xfrm>
            <a:off x="7971317" y="2099370"/>
            <a:ext cx="6330246" cy="30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42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A7CE98-B780-5F63-239F-CE913242DC9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b="40536"/>
          <a:stretch/>
        </p:blipFill>
        <p:spPr>
          <a:xfrm>
            <a:off x="187995" y="1883345"/>
            <a:ext cx="7596295" cy="54279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AF7E8E-BC53-FC45-01B5-94938E7D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1.2 Task Recap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19BD7FC-8888-6622-BD66-89C4D3A8E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61"/>
          <a:stretch/>
        </p:blipFill>
        <p:spPr>
          <a:xfrm>
            <a:off x="7971317" y="2099370"/>
            <a:ext cx="6330246" cy="3068497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E1927D5-0D3D-8E43-C565-70185AA8B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61"/>
          <a:stretch/>
        </p:blipFill>
        <p:spPr>
          <a:xfrm>
            <a:off x="505011" y="2675434"/>
            <a:ext cx="10844224" cy="525658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402157-1876-30CB-D986-25A356C3B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62861"/>
              </p:ext>
            </p:extLst>
          </p:nvPr>
        </p:nvGraphicFramePr>
        <p:xfrm>
          <a:off x="4459073" y="3611538"/>
          <a:ext cx="6264695" cy="3476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135">
                  <a:extLst>
                    <a:ext uri="{9D8B030D-6E8A-4147-A177-3AD203B41FA5}">
                      <a16:colId xmlns:a16="http://schemas.microsoft.com/office/drawing/2014/main" val="3025191585"/>
                    </a:ext>
                  </a:extLst>
                </a:gridCol>
                <a:gridCol w="1281743">
                  <a:extLst>
                    <a:ext uri="{9D8B030D-6E8A-4147-A177-3AD203B41FA5}">
                      <a16:colId xmlns:a16="http://schemas.microsoft.com/office/drawing/2014/main" val="1481490013"/>
                    </a:ext>
                  </a:extLst>
                </a:gridCol>
                <a:gridCol w="1252939">
                  <a:extLst>
                    <a:ext uri="{9D8B030D-6E8A-4147-A177-3AD203B41FA5}">
                      <a16:colId xmlns:a16="http://schemas.microsoft.com/office/drawing/2014/main" val="774471935"/>
                    </a:ext>
                  </a:extLst>
                </a:gridCol>
                <a:gridCol w="1252939">
                  <a:extLst>
                    <a:ext uri="{9D8B030D-6E8A-4147-A177-3AD203B41FA5}">
                      <a16:colId xmlns:a16="http://schemas.microsoft.com/office/drawing/2014/main" val="2204069311"/>
                    </a:ext>
                  </a:extLst>
                </a:gridCol>
                <a:gridCol w="1252939">
                  <a:extLst>
                    <a:ext uri="{9D8B030D-6E8A-4147-A177-3AD203B41FA5}">
                      <a16:colId xmlns:a16="http://schemas.microsoft.com/office/drawing/2014/main" val="4072098085"/>
                    </a:ext>
                  </a:extLst>
                </a:gridCol>
              </a:tblGrid>
              <a:tr h="589043">
                <a:tc>
                  <a:txBody>
                    <a:bodyPr/>
                    <a:lstStyle/>
                    <a:p>
                      <a:r>
                        <a:rPr lang="en-GB" sz="1400" dirty="0"/>
                        <a:t>0xFFFF</a:t>
                      </a:r>
                    </a:p>
                    <a:p>
                      <a:r>
                        <a:rPr lang="en-GB" sz="2000" dirty="0"/>
                        <a:t>…FAE0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30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…FAE0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30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…FAE0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30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…FAE0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30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…FAE0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7025340"/>
                  </a:ext>
                </a:extLst>
              </a:tr>
              <a:tr h="573468">
                <a:tc>
                  <a:txBody>
                    <a:bodyPr/>
                    <a:lstStyle/>
                    <a:p>
                      <a:r>
                        <a:rPr lang="en-GB" sz="2000" dirty="0"/>
                        <a:t>…FAC8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30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…FAC8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4545426"/>
                  </a:ext>
                </a:extLst>
              </a:tr>
              <a:tr h="573468"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…FAB0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30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…FAB0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6478068"/>
                  </a:ext>
                </a:extLst>
              </a:tr>
              <a:tr h="573468"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…FA98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30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…FA98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071654"/>
                  </a:ext>
                </a:extLst>
              </a:tr>
              <a:tr h="573468"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…FA80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30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…FA80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1068788"/>
                  </a:ext>
                </a:extLst>
              </a:tr>
              <a:tr h="573468"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200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…FA68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184010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D3CF3F20-2A09-E8BD-85B3-657DB76F177B}"/>
              </a:ext>
            </a:extLst>
          </p:cNvPr>
          <p:cNvSpPr/>
          <p:nvPr/>
        </p:nvSpPr>
        <p:spPr bwMode="auto">
          <a:xfrm>
            <a:off x="6985810" y="5267722"/>
            <a:ext cx="2369806" cy="151216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1AF73-EABD-A9D8-4804-D17F7D272D90}"/>
              </a:ext>
            </a:extLst>
          </p:cNvPr>
          <p:cNvSpPr txBox="1"/>
          <p:nvPr/>
        </p:nvSpPr>
        <p:spPr>
          <a:xfrm>
            <a:off x="5012531" y="6448419"/>
            <a:ext cx="2215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18 byte difference</a:t>
            </a:r>
          </a:p>
          <a:p>
            <a:r>
              <a:rPr lang="en-GB" dirty="0">
                <a:solidFill>
                  <a:srgbClr val="FF0000"/>
                </a:solidFill>
              </a:rPr>
              <a:t>6x 32-bit words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5E9FF-0BBD-06C9-D241-D0F3458B89EB}"/>
              </a:ext>
            </a:extLst>
          </p:cNvPr>
          <p:cNvSpPr txBox="1"/>
          <p:nvPr/>
        </p:nvSpPr>
        <p:spPr>
          <a:xfrm>
            <a:off x="11493251" y="5315920"/>
            <a:ext cx="295232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+mn-lt"/>
              </a:rPr>
              <a:t>18 byte difference</a:t>
            </a:r>
          </a:p>
          <a:p>
            <a:endParaRPr lang="en-GB" b="1" dirty="0">
              <a:solidFill>
                <a:srgbClr val="FF0000"/>
              </a:solidFill>
              <a:latin typeface="+mn-lt"/>
            </a:endParaRPr>
          </a:p>
          <a:p>
            <a:r>
              <a:rPr lang="en-GB" b="1" dirty="0">
                <a:solidFill>
                  <a:srgbClr val="000000"/>
                </a:solidFill>
                <a:latin typeface="+mn-lt"/>
              </a:rPr>
              <a:t>Stack is 0xFB00 bytes.</a:t>
            </a:r>
          </a:p>
          <a:p>
            <a:r>
              <a:rPr lang="en-GB" b="1" dirty="0">
                <a:solidFill>
                  <a:srgbClr val="000000"/>
                </a:solidFill>
                <a:latin typeface="+mn-lt"/>
              </a:rPr>
              <a:t>(0xFAB0 = 64,176)</a:t>
            </a:r>
            <a:br>
              <a:rPr lang="en-GB" sz="1800" b="1" dirty="0">
                <a:solidFill>
                  <a:srgbClr val="000000"/>
                </a:solidFill>
                <a:latin typeface="+mn-lt"/>
              </a:rPr>
            </a:br>
            <a:endParaRPr lang="en-GB" sz="1800" b="1" dirty="0">
              <a:solidFill>
                <a:srgbClr val="000000"/>
              </a:solidFill>
              <a:latin typeface="+mn-lt"/>
            </a:endParaRPr>
          </a:p>
          <a:p>
            <a:r>
              <a:rPr lang="en-GB" b="1" dirty="0">
                <a:solidFill>
                  <a:srgbClr val="000000"/>
                </a:solidFill>
                <a:latin typeface="+mn-lt"/>
              </a:rPr>
              <a:t>64,256 / 18 =</a:t>
            </a:r>
            <a:br>
              <a:rPr lang="en-GB" b="1" dirty="0">
                <a:solidFill>
                  <a:srgbClr val="000000"/>
                </a:solidFill>
                <a:latin typeface="+mn-lt"/>
              </a:rPr>
            </a:br>
            <a:r>
              <a:rPr lang="en-GB" b="1" dirty="0">
                <a:solidFill>
                  <a:srgbClr val="000000"/>
                </a:solidFill>
                <a:latin typeface="+mn-lt"/>
              </a:rPr>
              <a:t>      </a:t>
            </a:r>
            <a:r>
              <a:rPr lang="en-GB" b="1" strike="sngStrike" dirty="0">
                <a:solidFill>
                  <a:srgbClr val="000000"/>
                </a:solidFill>
                <a:latin typeface="+mn-lt"/>
              </a:rPr>
              <a:t>2674</a:t>
            </a:r>
            <a:endParaRPr lang="en-GB" b="1" dirty="0">
              <a:solidFill>
                <a:srgbClr val="000000"/>
              </a:solidFill>
              <a:latin typeface="+mn-lt"/>
            </a:endParaRPr>
          </a:p>
          <a:p>
            <a:r>
              <a:rPr lang="en-GB" b="1" dirty="0">
                <a:solidFill>
                  <a:srgbClr val="000000"/>
                </a:solidFill>
                <a:latin typeface="+mn-lt"/>
              </a:rPr>
              <a:t>Testing: </a:t>
            </a:r>
            <a:r>
              <a:rPr lang="en-GB" b="1">
                <a:solidFill>
                  <a:srgbClr val="000000"/>
                </a:solidFill>
                <a:latin typeface="+mn-lt"/>
              </a:rPr>
              <a:t>2675 recursions</a:t>
            </a:r>
            <a:endParaRPr lang="en-GB" b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877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551008-0ADB-C030-C729-DB4D667312A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15987" y="1883346"/>
            <a:ext cx="7596295" cy="272643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B96AAA-8545-D647-A7B0-1B555DDE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1.2 Task Recap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6338A04-239D-EB9A-97E5-F11A055F8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11" b="54986"/>
          <a:stretch/>
        </p:blipFill>
        <p:spPr>
          <a:xfrm>
            <a:off x="908075" y="4763666"/>
            <a:ext cx="4572951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3DBA9A-7299-1A04-FDBA-43ABCE7FC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651" y="2602149"/>
            <a:ext cx="8180883" cy="4266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CC5A1-22C3-8AE4-C547-C4A7668441BA}"/>
              </a:ext>
            </a:extLst>
          </p:cNvPr>
          <p:cNvSpPr txBox="1"/>
          <p:nvPr/>
        </p:nvSpPr>
        <p:spPr>
          <a:xfrm>
            <a:off x="6092651" y="6923906"/>
            <a:ext cx="73315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 https://en.wikipedia.org/wiki/Summation</a:t>
            </a:r>
          </a:p>
        </p:txBody>
      </p:sp>
    </p:spTree>
    <p:extLst>
      <p:ext uri="{BB962C8B-B14F-4D97-AF65-F5344CB8AC3E}">
        <p14:creationId xmlns:p14="http://schemas.microsoft.com/office/powerpoint/2010/main" val="1525155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0E22A-AEB5-A2BD-BFC6-8146CB3C323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979" y="1739330"/>
            <a:ext cx="7750622" cy="37267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FC8410-1185-7841-67A9-A7D68E56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1.2 Task Recap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FC550-B126-A306-F7C0-40730C99D569}"/>
              </a:ext>
            </a:extLst>
          </p:cNvPr>
          <p:cNvSpPr txBox="1"/>
          <p:nvPr/>
        </p:nvSpPr>
        <p:spPr>
          <a:xfrm>
            <a:off x="7820843" y="1955354"/>
            <a:ext cx="970662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endParaRPr lang="en-GB" sz="1800" dirty="0">
              <a:latin typeface="Consolas" panose="020B0609020204030204" pitchFamily="49" charset="0"/>
            </a:endParaRP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Create a pointer to 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aFunction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 err="1">
                <a:solidFill>
                  <a:srgbClr val="005032"/>
                </a:solidFill>
                <a:latin typeface="Consolas" panose="020B0609020204030204" pitchFamily="49" charset="0"/>
              </a:rPr>
              <a:t>TaskFunction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aPointer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aFunction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GB" sz="1800" dirty="0">
              <a:latin typeface="Consolas" panose="020B0609020204030204" pitchFamily="49" charset="0"/>
            </a:endParaRP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Create some inputs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= 4;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 = 6;</a:t>
            </a:r>
          </a:p>
          <a:p>
            <a:pPr algn="l"/>
            <a:endParaRPr lang="en-GB" sz="1800" dirty="0">
              <a:latin typeface="Consolas" panose="020B0609020204030204" pitchFamily="49" charset="0"/>
            </a:endParaRP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Create a pointer to 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aFunction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 err="1">
                <a:solidFill>
                  <a:srgbClr val="005032"/>
                </a:solidFill>
                <a:latin typeface="Consolas" panose="020B0609020204030204" pitchFamily="49" charset="0"/>
              </a:rPr>
              <a:t>TaskFunction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aPointer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aFunction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aPointer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(a, b); </a:t>
            </a:r>
            <a:r>
              <a:rPr lang="en-GB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 returns c = a + b</a:t>
            </a:r>
          </a:p>
          <a:p>
            <a:pPr algn="l"/>
            <a:endParaRPr lang="en-GB" sz="1800" dirty="0">
              <a:latin typeface="Consolas" panose="020B0609020204030204" pitchFamily="49" charset="0"/>
            </a:endParaRP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Update pointer to 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anotherFunc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aPointer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&amp;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anotherFunc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aPointer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(a, b); </a:t>
            </a:r>
            <a:r>
              <a:rPr lang="en-GB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 returns c = a * b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Do nothing, forever.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(1) {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HPS_ResetWatchdog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DDC98-FAEE-A6D4-864A-626433D42CFD}"/>
              </a:ext>
            </a:extLst>
          </p:cNvPr>
          <p:cNvSpPr txBox="1"/>
          <p:nvPr/>
        </p:nvSpPr>
        <p:spPr>
          <a:xfrm>
            <a:off x="221568" y="5433589"/>
            <a:ext cx="651915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dirty="0">
                <a:solidFill>
                  <a:srgbClr val="3F7F5F"/>
                </a:solidFill>
                <a:latin typeface="Consolas" panose="020B0609020204030204" pitchFamily="49" charset="0"/>
              </a:rPr>
              <a:t>// Define a new data type for a function pointers</a:t>
            </a:r>
            <a:endParaRPr lang="en-GB" sz="1400" u="sng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typedef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GB" sz="1400" b="1" dirty="0" err="1">
                <a:solidFill>
                  <a:srgbClr val="005032"/>
                </a:solidFill>
                <a:latin typeface="Consolas" panose="020B0609020204030204" pitchFamily="49" charset="0"/>
              </a:rPr>
              <a:t>TaskFunction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b) {</a:t>
            </a: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 = a + b;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anotherFunc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b) {</a:t>
            </a:r>
          </a:p>
          <a:p>
            <a:pPr algn="l"/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 = a * b;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2436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8976DB-128D-C3C1-DA5E-5EF6F12C412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3" y="1998738"/>
            <a:ext cx="13941477" cy="5496985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66</a:t>
            </a:r>
            <a:r>
              <a:rPr lang="en-GB" dirty="0"/>
              <a:t> candidates have not signed up to GitHub Classrooms for ELEC5620M!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62</a:t>
            </a:r>
            <a:r>
              <a:rPr lang="en-GB" dirty="0"/>
              <a:t> of 66 collected DE1-SoC Hardware.</a:t>
            </a:r>
            <a:br>
              <a:rPr lang="en-GB" dirty="0"/>
            </a:br>
            <a:r>
              <a:rPr lang="en-GB" dirty="0"/>
              <a:t>	Cannot pass ELEC5620M without using GitHub. Not engaged.</a:t>
            </a:r>
            <a:br>
              <a:rPr lang="en-GB" dirty="0"/>
            </a:br>
            <a:r>
              <a:rPr lang="en-GB" dirty="0">
                <a:solidFill>
                  <a:srgbClr val="FFC000"/>
                </a:solidFill>
              </a:rPr>
              <a:t>87</a:t>
            </a:r>
            <a:r>
              <a:rPr lang="en-GB" dirty="0"/>
              <a:t> candidates have not used </a:t>
            </a:r>
            <a:r>
              <a:rPr lang="en-GB" u="sng" dirty="0"/>
              <a:t>Committed AND Pushed</a:t>
            </a:r>
            <a:r>
              <a:rPr lang="en-GB" dirty="0"/>
              <a:t> any code to GitHub! </a:t>
            </a:r>
            <a:br>
              <a:rPr lang="en-GB" dirty="0"/>
            </a:br>
            <a:r>
              <a:rPr lang="en-GB" dirty="0"/>
              <a:t>	</a:t>
            </a:r>
            <a:r>
              <a:rPr lang="en-GB" u="sng" dirty="0"/>
              <a:t>Commit</a:t>
            </a:r>
            <a:r>
              <a:rPr lang="en-GB" dirty="0"/>
              <a:t> code and </a:t>
            </a:r>
            <a:r>
              <a:rPr lang="en-GB" u="sng" dirty="0"/>
              <a:t>push</a:t>
            </a:r>
            <a:r>
              <a:rPr lang="en-GB" dirty="0"/>
              <a:t> from GitHub desktop (See GitHub Intro lecture). </a:t>
            </a:r>
            <a:r>
              <a:rPr lang="en-GB" u="sng" dirty="0"/>
              <a:t>Check</a:t>
            </a:r>
            <a:r>
              <a:rPr lang="en-GB" dirty="0"/>
              <a:t> GitHub.com code shows.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AD6DC6-EE27-39BD-EEFB-ACD72B67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Classrooms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68CD9BA8-FB60-BEAE-DAF5-41F7FD1AE3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21642461"/>
                  </p:ext>
                </p:extLst>
              </p:nvPr>
            </p:nvGraphicFramePr>
            <p:xfrm>
              <a:off x="2060203" y="4187602"/>
              <a:ext cx="10081120" cy="37296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68CD9BA8-FB60-BEAE-DAF5-41F7FD1AE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0203" y="4187602"/>
                <a:ext cx="10081120" cy="37296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086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4690488-36C6-4153-B42C-D089E8F3C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059" y="2895543"/>
            <a:ext cx="13075252" cy="3528391"/>
          </a:xfrm>
        </p:spPr>
        <p:txBody>
          <a:bodyPr/>
          <a:lstStyle/>
          <a:p>
            <a:r>
              <a:rPr lang="en-GB" sz="4321" b="1" dirty="0"/>
              <a:t>Unit 2.1</a:t>
            </a:r>
          </a:p>
          <a:p>
            <a:r>
              <a:rPr lang="en-GB" b="1" dirty="0"/>
              <a:t>Structuring Software Flow 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b="1" dirty="0"/>
              <a:t>Polling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b="1" dirty="0"/>
              <a:t>Non-Blocking vs Blocking</a:t>
            </a:r>
          </a:p>
          <a:p>
            <a:r>
              <a:rPr lang="en-GB" b="1" dirty="0"/>
              <a:t>Timers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b="1" dirty="0"/>
              <a:t>A9 Private Timer</a:t>
            </a:r>
          </a:p>
          <a:p>
            <a:r>
              <a:rPr lang="en-GB" b="1" dirty="0"/>
              <a:t>Event Schedulers</a:t>
            </a:r>
          </a:p>
          <a:p>
            <a:endParaRPr lang="en-GB" b="1" dirty="0"/>
          </a:p>
          <a:p>
            <a:r>
              <a:rPr lang="en-GB" b="1" dirty="0"/>
              <a:t>Use GitHub Classrooms link on Minerva to create your personal Unit 2 repository!</a:t>
            </a:r>
          </a:p>
        </p:txBody>
      </p:sp>
    </p:spTree>
    <p:extLst>
      <p:ext uri="{BB962C8B-B14F-4D97-AF65-F5344CB8AC3E}">
        <p14:creationId xmlns:p14="http://schemas.microsoft.com/office/powerpoint/2010/main" val="3434830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2019B-B2F9-4546-BAD3-56EAE74543F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741504" y="2165783"/>
            <a:ext cx="11145805" cy="5163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D987A5-180E-4E2C-93AC-E6A9E5F9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Background: Software Flow</a:t>
            </a:r>
            <a:br>
              <a:rPr lang="en-GB" dirty="0"/>
            </a:br>
            <a:r>
              <a:rPr lang="en-GB" dirty="0"/>
              <a:t>Polling     1-1-HelloWatchdog</a:t>
            </a:r>
          </a:p>
        </p:txBody>
      </p:sp>
    </p:spTree>
    <p:extLst>
      <p:ext uri="{BB962C8B-B14F-4D97-AF65-F5344CB8AC3E}">
        <p14:creationId xmlns:p14="http://schemas.microsoft.com/office/powerpoint/2010/main" val="2926837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2019B-B2F9-4546-BAD3-56EAE74543F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741504" y="2165783"/>
            <a:ext cx="11145805" cy="5163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D987A5-180E-4E2C-93AC-E6A9E5F9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Background: Software Flow</a:t>
            </a:r>
            <a:br>
              <a:rPr lang="en-GB" dirty="0"/>
            </a:br>
            <a:r>
              <a:rPr lang="en-GB" dirty="0"/>
              <a:t>Polling     1-1-HelloWatchdog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AEA41F-21BF-ACC7-629C-1F6E42E05024}"/>
              </a:ext>
            </a:extLst>
          </p:cNvPr>
          <p:cNvGrpSpPr/>
          <p:nvPr/>
        </p:nvGrpSpPr>
        <p:grpSpPr>
          <a:xfrm>
            <a:off x="1638665" y="3467522"/>
            <a:ext cx="709570" cy="3744416"/>
            <a:chOff x="1638665" y="3763888"/>
            <a:chExt cx="504056" cy="2594464"/>
          </a:xfrm>
        </p:grpSpPr>
        <p:sp>
          <p:nvSpPr>
            <p:cNvPr id="2" name="Arrow: Curved Down 1">
              <a:extLst>
                <a:ext uri="{FF2B5EF4-FFF2-40B4-BE49-F238E27FC236}">
                  <a16:creationId xmlns:a16="http://schemas.microsoft.com/office/drawing/2014/main" id="{652B33F8-BFD7-5FC5-1610-780AB1CDC944}"/>
                </a:ext>
              </a:extLst>
            </p:cNvPr>
            <p:cNvSpPr/>
            <p:nvPr/>
          </p:nvSpPr>
          <p:spPr bwMode="auto">
            <a:xfrm flipH="1">
              <a:off x="1701904" y="3763888"/>
              <a:ext cx="440815" cy="1431825"/>
            </a:xfrm>
            <a:custGeom>
              <a:avLst/>
              <a:gdLst>
                <a:gd name="connsiteX0" fmla="*/ 378042 w 504056"/>
                <a:gd name="connsiteY0" fmla="*/ 1512168 h 1512168"/>
                <a:gd name="connsiteX1" fmla="*/ 251793 w 504056"/>
                <a:gd name="connsiteY1" fmla="*/ 1429619 h 1512168"/>
                <a:gd name="connsiteX2" fmla="*/ 314800 w 504056"/>
                <a:gd name="connsiteY2" fmla="*/ 1429619 h 1512168"/>
                <a:gd name="connsiteX3" fmla="*/ 157517 w 504056"/>
                <a:gd name="connsiteY3" fmla="*/ 1 h 1512168"/>
                <a:gd name="connsiteX4" fmla="*/ 283532 w 504056"/>
                <a:gd name="connsiteY4" fmla="*/ 0 h 1512168"/>
                <a:gd name="connsiteX5" fmla="*/ 440815 w 504056"/>
                <a:gd name="connsiteY5" fmla="*/ 1429618 h 1512168"/>
                <a:gd name="connsiteX6" fmla="*/ 503821 w 504056"/>
                <a:gd name="connsiteY6" fmla="*/ 1429619 h 1512168"/>
                <a:gd name="connsiteX7" fmla="*/ 378042 w 504056"/>
                <a:gd name="connsiteY7" fmla="*/ 1512168 h 1512168"/>
                <a:gd name="connsiteX0" fmla="*/ 220525 w 504056"/>
                <a:gd name="connsiteY0" fmla="*/ 126243 h 1512168"/>
                <a:gd name="connsiteX1" fmla="*/ 126014 w 504056"/>
                <a:gd name="connsiteY1" fmla="*/ 1512168 h 1512168"/>
                <a:gd name="connsiteX2" fmla="*/ 0 w 504056"/>
                <a:gd name="connsiteY2" fmla="*/ 1512168 h 1512168"/>
                <a:gd name="connsiteX3" fmla="*/ 928 w 504056"/>
                <a:gd name="connsiteY3" fmla="*/ 1348297 h 1512168"/>
                <a:gd name="connsiteX4" fmla="*/ 220526 w 504056"/>
                <a:gd name="connsiteY4" fmla="*/ 126243 h 1512168"/>
                <a:gd name="connsiteX5" fmla="*/ 220525 w 504056"/>
                <a:gd name="connsiteY5" fmla="*/ 126243 h 1512168"/>
                <a:gd name="connsiteX0" fmla="*/ 220525 w 504056"/>
                <a:gd name="connsiteY0" fmla="*/ 126243 h 1512168"/>
                <a:gd name="connsiteX1" fmla="*/ 126014 w 504056"/>
                <a:gd name="connsiteY1" fmla="*/ 1512168 h 1512168"/>
                <a:gd name="connsiteX2" fmla="*/ 0 w 504056"/>
                <a:gd name="connsiteY2" fmla="*/ 1512168 h 1512168"/>
                <a:gd name="connsiteX3" fmla="*/ 157518 w 504056"/>
                <a:gd name="connsiteY3" fmla="*/ 0 h 1512168"/>
                <a:gd name="connsiteX4" fmla="*/ 283532 w 504056"/>
                <a:gd name="connsiteY4" fmla="*/ 0 h 1512168"/>
                <a:gd name="connsiteX5" fmla="*/ 440815 w 504056"/>
                <a:gd name="connsiteY5" fmla="*/ 1429618 h 1512168"/>
                <a:gd name="connsiteX6" fmla="*/ 503821 w 504056"/>
                <a:gd name="connsiteY6" fmla="*/ 1429619 h 1512168"/>
                <a:gd name="connsiteX7" fmla="*/ 378042 w 504056"/>
                <a:gd name="connsiteY7" fmla="*/ 1512168 h 1512168"/>
                <a:gd name="connsiteX8" fmla="*/ 251793 w 504056"/>
                <a:gd name="connsiteY8" fmla="*/ 1429619 h 1512168"/>
                <a:gd name="connsiteX9" fmla="*/ 314800 w 504056"/>
                <a:gd name="connsiteY9" fmla="*/ 1429619 h 1512168"/>
                <a:gd name="connsiteX10" fmla="*/ 157517 w 504056"/>
                <a:gd name="connsiteY10" fmla="*/ 1 h 1512168"/>
                <a:gd name="connsiteX0" fmla="*/ 378042 w 503821"/>
                <a:gd name="connsiteY0" fmla="*/ 1513358 h 1513358"/>
                <a:gd name="connsiteX1" fmla="*/ 251793 w 503821"/>
                <a:gd name="connsiteY1" fmla="*/ 1430809 h 1513358"/>
                <a:gd name="connsiteX2" fmla="*/ 314800 w 503821"/>
                <a:gd name="connsiteY2" fmla="*/ 1430809 h 1513358"/>
                <a:gd name="connsiteX3" fmla="*/ 157517 w 503821"/>
                <a:gd name="connsiteY3" fmla="*/ 1191 h 1513358"/>
                <a:gd name="connsiteX4" fmla="*/ 283532 w 503821"/>
                <a:gd name="connsiteY4" fmla="*/ 1190 h 1513358"/>
                <a:gd name="connsiteX5" fmla="*/ 440815 w 503821"/>
                <a:gd name="connsiteY5" fmla="*/ 1430808 h 1513358"/>
                <a:gd name="connsiteX6" fmla="*/ 503821 w 503821"/>
                <a:gd name="connsiteY6" fmla="*/ 1430809 h 1513358"/>
                <a:gd name="connsiteX7" fmla="*/ 378042 w 503821"/>
                <a:gd name="connsiteY7" fmla="*/ 1513358 h 1513358"/>
                <a:gd name="connsiteX0" fmla="*/ 220525 w 503821"/>
                <a:gd name="connsiteY0" fmla="*/ 127433 h 1513358"/>
                <a:gd name="connsiteX1" fmla="*/ 126014 w 503821"/>
                <a:gd name="connsiteY1" fmla="*/ 1513358 h 1513358"/>
                <a:gd name="connsiteX2" fmla="*/ 0 w 503821"/>
                <a:gd name="connsiteY2" fmla="*/ 1513358 h 1513358"/>
                <a:gd name="connsiteX3" fmla="*/ 928 w 503821"/>
                <a:gd name="connsiteY3" fmla="*/ 1349487 h 1513358"/>
                <a:gd name="connsiteX4" fmla="*/ 220526 w 503821"/>
                <a:gd name="connsiteY4" fmla="*/ 127433 h 1513358"/>
                <a:gd name="connsiteX5" fmla="*/ 220525 w 503821"/>
                <a:gd name="connsiteY5" fmla="*/ 127433 h 1513358"/>
                <a:gd name="connsiteX0" fmla="*/ 220525 w 503821"/>
                <a:gd name="connsiteY0" fmla="*/ 127433 h 1513358"/>
                <a:gd name="connsiteX1" fmla="*/ 126014 w 503821"/>
                <a:gd name="connsiteY1" fmla="*/ 1513358 h 1513358"/>
                <a:gd name="connsiteX2" fmla="*/ 0 w 503821"/>
                <a:gd name="connsiteY2" fmla="*/ 1513358 h 1513358"/>
                <a:gd name="connsiteX3" fmla="*/ 157518 w 503821"/>
                <a:gd name="connsiteY3" fmla="*/ 1190 h 1513358"/>
                <a:gd name="connsiteX4" fmla="*/ 283532 w 503821"/>
                <a:gd name="connsiteY4" fmla="*/ 1190 h 1513358"/>
                <a:gd name="connsiteX5" fmla="*/ 440815 w 503821"/>
                <a:gd name="connsiteY5" fmla="*/ 1430808 h 1513358"/>
                <a:gd name="connsiteX6" fmla="*/ 395871 w 503821"/>
                <a:gd name="connsiteY6" fmla="*/ 1503834 h 1513358"/>
                <a:gd name="connsiteX7" fmla="*/ 378042 w 503821"/>
                <a:gd name="connsiteY7" fmla="*/ 1513358 h 1513358"/>
                <a:gd name="connsiteX8" fmla="*/ 251793 w 503821"/>
                <a:gd name="connsiteY8" fmla="*/ 1430809 h 1513358"/>
                <a:gd name="connsiteX9" fmla="*/ 314800 w 503821"/>
                <a:gd name="connsiteY9" fmla="*/ 1430809 h 1513358"/>
                <a:gd name="connsiteX10" fmla="*/ 157517 w 503821"/>
                <a:gd name="connsiteY10" fmla="*/ 1191 h 1513358"/>
                <a:gd name="connsiteX0" fmla="*/ 378042 w 503821"/>
                <a:gd name="connsiteY0" fmla="*/ 1513358 h 1513358"/>
                <a:gd name="connsiteX1" fmla="*/ 251793 w 503821"/>
                <a:gd name="connsiteY1" fmla="*/ 1430809 h 1513358"/>
                <a:gd name="connsiteX2" fmla="*/ 314800 w 503821"/>
                <a:gd name="connsiteY2" fmla="*/ 1430809 h 1513358"/>
                <a:gd name="connsiteX3" fmla="*/ 157517 w 503821"/>
                <a:gd name="connsiteY3" fmla="*/ 1191 h 1513358"/>
                <a:gd name="connsiteX4" fmla="*/ 283532 w 503821"/>
                <a:gd name="connsiteY4" fmla="*/ 1190 h 1513358"/>
                <a:gd name="connsiteX5" fmla="*/ 440815 w 503821"/>
                <a:gd name="connsiteY5" fmla="*/ 1430808 h 1513358"/>
                <a:gd name="connsiteX6" fmla="*/ 503821 w 503821"/>
                <a:gd name="connsiteY6" fmla="*/ 1430809 h 1513358"/>
                <a:gd name="connsiteX7" fmla="*/ 378042 w 503821"/>
                <a:gd name="connsiteY7" fmla="*/ 1513358 h 1513358"/>
                <a:gd name="connsiteX0" fmla="*/ 220525 w 503821"/>
                <a:gd name="connsiteY0" fmla="*/ 127433 h 1513358"/>
                <a:gd name="connsiteX1" fmla="*/ 126014 w 503821"/>
                <a:gd name="connsiteY1" fmla="*/ 1513358 h 1513358"/>
                <a:gd name="connsiteX2" fmla="*/ 0 w 503821"/>
                <a:gd name="connsiteY2" fmla="*/ 1513358 h 1513358"/>
                <a:gd name="connsiteX3" fmla="*/ 928 w 503821"/>
                <a:gd name="connsiteY3" fmla="*/ 1349487 h 1513358"/>
                <a:gd name="connsiteX4" fmla="*/ 220526 w 503821"/>
                <a:gd name="connsiteY4" fmla="*/ 127433 h 1513358"/>
                <a:gd name="connsiteX5" fmla="*/ 220525 w 503821"/>
                <a:gd name="connsiteY5" fmla="*/ 127433 h 1513358"/>
                <a:gd name="connsiteX0" fmla="*/ 220525 w 503821"/>
                <a:gd name="connsiteY0" fmla="*/ 127433 h 1513358"/>
                <a:gd name="connsiteX1" fmla="*/ 126014 w 503821"/>
                <a:gd name="connsiteY1" fmla="*/ 1513358 h 1513358"/>
                <a:gd name="connsiteX2" fmla="*/ 0 w 503821"/>
                <a:gd name="connsiteY2" fmla="*/ 1513358 h 1513358"/>
                <a:gd name="connsiteX3" fmla="*/ 157518 w 503821"/>
                <a:gd name="connsiteY3" fmla="*/ 1190 h 1513358"/>
                <a:gd name="connsiteX4" fmla="*/ 283532 w 503821"/>
                <a:gd name="connsiteY4" fmla="*/ 1190 h 1513358"/>
                <a:gd name="connsiteX5" fmla="*/ 440815 w 503821"/>
                <a:gd name="connsiteY5" fmla="*/ 1430808 h 1513358"/>
                <a:gd name="connsiteX6" fmla="*/ 395871 w 503821"/>
                <a:gd name="connsiteY6" fmla="*/ 1503834 h 1513358"/>
                <a:gd name="connsiteX7" fmla="*/ 378042 w 503821"/>
                <a:gd name="connsiteY7" fmla="*/ 1513358 h 1513358"/>
                <a:gd name="connsiteX8" fmla="*/ 337518 w 503821"/>
                <a:gd name="connsiteY8" fmla="*/ 1462559 h 1513358"/>
                <a:gd name="connsiteX9" fmla="*/ 314800 w 503821"/>
                <a:gd name="connsiteY9" fmla="*/ 1430809 h 1513358"/>
                <a:gd name="connsiteX10" fmla="*/ 157517 w 503821"/>
                <a:gd name="connsiteY10" fmla="*/ 1191 h 1513358"/>
                <a:gd name="connsiteX0" fmla="*/ 378042 w 440815"/>
                <a:gd name="connsiteY0" fmla="*/ 1513358 h 1513358"/>
                <a:gd name="connsiteX1" fmla="*/ 251793 w 440815"/>
                <a:gd name="connsiteY1" fmla="*/ 1430809 h 1513358"/>
                <a:gd name="connsiteX2" fmla="*/ 314800 w 440815"/>
                <a:gd name="connsiteY2" fmla="*/ 1430809 h 1513358"/>
                <a:gd name="connsiteX3" fmla="*/ 157517 w 440815"/>
                <a:gd name="connsiteY3" fmla="*/ 1191 h 1513358"/>
                <a:gd name="connsiteX4" fmla="*/ 283532 w 440815"/>
                <a:gd name="connsiteY4" fmla="*/ 1190 h 1513358"/>
                <a:gd name="connsiteX5" fmla="*/ 440815 w 440815"/>
                <a:gd name="connsiteY5" fmla="*/ 1430808 h 1513358"/>
                <a:gd name="connsiteX6" fmla="*/ 402221 w 440815"/>
                <a:gd name="connsiteY6" fmla="*/ 1507009 h 1513358"/>
                <a:gd name="connsiteX7" fmla="*/ 378042 w 440815"/>
                <a:gd name="connsiteY7" fmla="*/ 1513358 h 1513358"/>
                <a:gd name="connsiteX0" fmla="*/ 220525 w 440815"/>
                <a:gd name="connsiteY0" fmla="*/ 127433 h 1513358"/>
                <a:gd name="connsiteX1" fmla="*/ 126014 w 440815"/>
                <a:gd name="connsiteY1" fmla="*/ 1513358 h 1513358"/>
                <a:gd name="connsiteX2" fmla="*/ 0 w 440815"/>
                <a:gd name="connsiteY2" fmla="*/ 1513358 h 1513358"/>
                <a:gd name="connsiteX3" fmla="*/ 928 w 440815"/>
                <a:gd name="connsiteY3" fmla="*/ 1349487 h 1513358"/>
                <a:gd name="connsiteX4" fmla="*/ 220526 w 440815"/>
                <a:gd name="connsiteY4" fmla="*/ 127433 h 1513358"/>
                <a:gd name="connsiteX5" fmla="*/ 220525 w 440815"/>
                <a:gd name="connsiteY5" fmla="*/ 127433 h 1513358"/>
                <a:gd name="connsiteX0" fmla="*/ 220525 w 440815"/>
                <a:gd name="connsiteY0" fmla="*/ 127433 h 1513358"/>
                <a:gd name="connsiteX1" fmla="*/ 126014 w 440815"/>
                <a:gd name="connsiteY1" fmla="*/ 1513358 h 1513358"/>
                <a:gd name="connsiteX2" fmla="*/ 0 w 440815"/>
                <a:gd name="connsiteY2" fmla="*/ 1513358 h 1513358"/>
                <a:gd name="connsiteX3" fmla="*/ 157518 w 440815"/>
                <a:gd name="connsiteY3" fmla="*/ 1190 h 1513358"/>
                <a:gd name="connsiteX4" fmla="*/ 283532 w 440815"/>
                <a:gd name="connsiteY4" fmla="*/ 1190 h 1513358"/>
                <a:gd name="connsiteX5" fmla="*/ 440815 w 440815"/>
                <a:gd name="connsiteY5" fmla="*/ 1430808 h 1513358"/>
                <a:gd name="connsiteX6" fmla="*/ 395871 w 440815"/>
                <a:gd name="connsiteY6" fmla="*/ 1503834 h 1513358"/>
                <a:gd name="connsiteX7" fmla="*/ 378042 w 440815"/>
                <a:gd name="connsiteY7" fmla="*/ 1513358 h 1513358"/>
                <a:gd name="connsiteX8" fmla="*/ 337518 w 440815"/>
                <a:gd name="connsiteY8" fmla="*/ 1462559 h 1513358"/>
                <a:gd name="connsiteX9" fmla="*/ 314800 w 440815"/>
                <a:gd name="connsiteY9" fmla="*/ 1430809 h 1513358"/>
                <a:gd name="connsiteX10" fmla="*/ 157517 w 440815"/>
                <a:gd name="connsiteY10" fmla="*/ 1191 h 1513358"/>
                <a:gd name="connsiteX0" fmla="*/ 378042 w 440815"/>
                <a:gd name="connsiteY0" fmla="*/ 1513358 h 1513358"/>
                <a:gd name="connsiteX1" fmla="*/ 334343 w 440815"/>
                <a:gd name="connsiteY1" fmla="*/ 1475259 h 1513358"/>
                <a:gd name="connsiteX2" fmla="*/ 314800 w 440815"/>
                <a:gd name="connsiteY2" fmla="*/ 1430809 h 1513358"/>
                <a:gd name="connsiteX3" fmla="*/ 157517 w 440815"/>
                <a:gd name="connsiteY3" fmla="*/ 1191 h 1513358"/>
                <a:gd name="connsiteX4" fmla="*/ 283532 w 440815"/>
                <a:gd name="connsiteY4" fmla="*/ 1190 h 1513358"/>
                <a:gd name="connsiteX5" fmla="*/ 440815 w 440815"/>
                <a:gd name="connsiteY5" fmla="*/ 1430808 h 1513358"/>
                <a:gd name="connsiteX6" fmla="*/ 402221 w 440815"/>
                <a:gd name="connsiteY6" fmla="*/ 1507009 h 1513358"/>
                <a:gd name="connsiteX7" fmla="*/ 378042 w 440815"/>
                <a:gd name="connsiteY7" fmla="*/ 1513358 h 1513358"/>
                <a:gd name="connsiteX0" fmla="*/ 220525 w 440815"/>
                <a:gd name="connsiteY0" fmla="*/ 127433 h 1513358"/>
                <a:gd name="connsiteX1" fmla="*/ 126014 w 440815"/>
                <a:gd name="connsiteY1" fmla="*/ 1513358 h 1513358"/>
                <a:gd name="connsiteX2" fmla="*/ 0 w 440815"/>
                <a:gd name="connsiteY2" fmla="*/ 1513358 h 1513358"/>
                <a:gd name="connsiteX3" fmla="*/ 928 w 440815"/>
                <a:gd name="connsiteY3" fmla="*/ 1349487 h 1513358"/>
                <a:gd name="connsiteX4" fmla="*/ 220526 w 440815"/>
                <a:gd name="connsiteY4" fmla="*/ 127433 h 1513358"/>
                <a:gd name="connsiteX5" fmla="*/ 220525 w 440815"/>
                <a:gd name="connsiteY5" fmla="*/ 127433 h 1513358"/>
                <a:gd name="connsiteX0" fmla="*/ 220525 w 440815"/>
                <a:gd name="connsiteY0" fmla="*/ 127433 h 1513358"/>
                <a:gd name="connsiteX1" fmla="*/ 126014 w 440815"/>
                <a:gd name="connsiteY1" fmla="*/ 1513358 h 1513358"/>
                <a:gd name="connsiteX2" fmla="*/ 0 w 440815"/>
                <a:gd name="connsiteY2" fmla="*/ 1513358 h 1513358"/>
                <a:gd name="connsiteX3" fmla="*/ 157518 w 440815"/>
                <a:gd name="connsiteY3" fmla="*/ 1190 h 1513358"/>
                <a:gd name="connsiteX4" fmla="*/ 283532 w 440815"/>
                <a:gd name="connsiteY4" fmla="*/ 1190 h 1513358"/>
                <a:gd name="connsiteX5" fmla="*/ 440815 w 440815"/>
                <a:gd name="connsiteY5" fmla="*/ 1430808 h 1513358"/>
                <a:gd name="connsiteX6" fmla="*/ 395871 w 440815"/>
                <a:gd name="connsiteY6" fmla="*/ 1503834 h 1513358"/>
                <a:gd name="connsiteX7" fmla="*/ 378042 w 440815"/>
                <a:gd name="connsiteY7" fmla="*/ 1513358 h 1513358"/>
                <a:gd name="connsiteX8" fmla="*/ 337518 w 440815"/>
                <a:gd name="connsiteY8" fmla="*/ 1462559 h 1513358"/>
                <a:gd name="connsiteX9" fmla="*/ 314800 w 440815"/>
                <a:gd name="connsiteY9" fmla="*/ 1430809 h 1513358"/>
                <a:gd name="connsiteX10" fmla="*/ 157517 w 440815"/>
                <a:gd name="connsiteY10" fmla="*/ 1191 h 1513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0815" h="1513358" stroke="0" extrusionOk="0">
                  <a:moveTo>
                    <a:pt x="378042" y="1513358"/>
                  </a:moveTo>
                  <a:lnTo>
                    <a:pt x="334343" y="1475259"/>
                  </a:lnTo>
                  <a:lnTo>
                    <a:pt x="314800" y="1430809"/>
                  </a:lnTo>
                  <a:cubicBezTo>
                    <a:pt x="310233" y="628933"/>
                    <a:pt x="241171" y="1191"/>
                    <a:pt x="157517" y="1191"/>
                  </a:cubicBezTo>
                  <a:lnTo>
                    <a:pt x="283532" y="1190"/>
                  </a:lnTo>
                  <a:cubicBezTo>
                    <a:pt x="367186" y="1190"/>
                    <a:pt x="436248" y="628933"/>
                    <a:pt x="440815" y="1430808"/>
                  </a:cubicBezTo>
                  <a:lnTo>
                    <a:pt x="402221" y="1507009"/>
                  </a:lnTo>
                  <a:lnTo>
                    <a:pt x="378042" y="1513358"/>
                  </a:lnTo>
                  <a:close/>
                </a:path>
                <a:path w="440815" h="1513358" fill="darkenLess" stroke="0" extrusionOk="0">
                  <a:moveTo>
                    <a:pt x="220525" y="127433"/>
                  </a:moveTo>
                  <a:cubicBezTo>
                    <a:pt x="163121" y="367942"/>
                    <a:pt x="126014" y="912086"/>
                    <a:pt x="126014" y="1513358"/>
                  </a:cubicBezTo>
                  <a:lnTo>
                    <a:pt x="0" y="1513358"/>
                  </a:lnTo>
                  <a:cubicBezTo>
                    <a:pt x="0" y="1458613"/>
                    <a:pt x="310" y="1403909"/>
                    <a:pt x="928" y="1349487"/>
                  </a:cubicBezTo>
                  <a:cubicBezTo>
                    <a:pt x="12444" y="335294"/>
                    <a:pt x="123126" y="-280647"/>
                    <a:pt x="220526" y="127433"/>
                  </a:cubicBezTo>
                  <a:lnTo>
                    <a:pt x="220525" y="127433"/>
                  </a:lnTo>
                  <a:close/>
                </a:path>
                <a:path w="440815" h="1513358" fill="none" extrusionOk="0">
                  <a:moveTo>
                    <a:pt x="220525" y="127433"/>
                  </a:moveTo>
                  <a:cubicBezTo>
                    <a:pt x="163121" y="367942"/>
                    <a:pt x="126014" y="912086"/>
                    <a:pt x="126014" y="1513358"/>
                  </a:cubicBezTo>
                  <a:lnTo>
                    <a:pt x="0" y="1513358"/>
                  </a:lnTo>
                  <a:cubicBezTo>
                    <a:pt x="0" y="678211"/>
                    <a:pt x="70523" y="1190"/>
                    <a:pt x="157518" y="1190"/>
                  </a:cubicBezTo>
                  <a:lnTo>
                    <a:pt x="283532" y="1190"/>
                  </a:lnTo>
                  <a:cubicBezTo>
                    <a:pt x="367186" y="1190"/>
                    <a:pt x="436248" y="628933"/>
                    <a:pt x="440815" y="1430808"/>
                  </a:cubicBezTo>
                  <a:lnTo>
                    <a:pt x="395871" y="1503834"/>
                  </a:lnTo>
                  <a:lnTo>
                    <a:pt x="378042" y="1513358"/>
                  </a:lnTo>
                  <a:lnTo>
                    <a:pt x="337518" y="1462559"/>
                  </a:lnTo>
                  <a:lnTo>
                    <a:pt x="314800" y="1430809"/>
                  </a:lnTo>
                  <a:cubicBezTo>
                    <a:pt x="310233" y="628933"/>
                    <a:pt x="241171" y="1191"/>
                    <a:pt x="157517" y="1191"/>
                  </a:cubicBezTo>
                </a:path>
              </a:pathLst>
            </a:custGeom>
            <a:solidFill>
              <a:schemeClr val="hlink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endParaRPr>
            </a:p>
          </p:txBody>
        </p:sp>
        <p:sp>
          <p:nvSpPr>
            <p:cNvPr id="5" name="Arrow: Curved Down 4">
              <a:extLst>
                <a:ext uri="{FF2B5EF4-FFF2-40B4-BE49-F238E27FC236}">
                  <a16:creationId xmlns:a16="http://schemas.microsoft.com/office/drawing/2014/main" id="{1952806B-8977-5C54-EE41-56A8E3AF4D35}"/>
                </a:ext>
              </a:extLst>
            </p:cNvPr>
            <p:cNvSpPr/>
            <p:nvPr/>
          </p:nvSpPr>
          <p:spPr bwMode="auto">
            <a:xfrm rot="10800000">
              <a:off x="1638665" y="4846184"/>
              <a:ext cx="504056" cy="1512168"/>
            </a:xfrm>
            <a:prstGeom prst="curvedDownArrow">
              <a:avLst>
                <a:gd name="adj1" fmla="val 25000"/>
                <a:gd name="adj2" fmla="val 50000"/>
                <a:gd name="adj3" fmla="val 85469"/>
              </a:avLst>
            </a:prstGeom>
            <a:solidFill>
              <a:schemeClr val="hlink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43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2019B-B2F9-4546-BAD3-56EAE74543F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741504" y="2165783"/>
            <a:ext cx="11145805" cy="5163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D987A5-180E-4E2C-93AC-E6A9E5F9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Background: Software Flow</a:t>
            </a:r>
            <a:br>
              <a:rPr lang="en-GB" dirty="0"/>
            </a:br>
            <a:r>
              <a:rPr lang="en-GB" dirty="0"/>
              <a:t>Polling     1-1-HelloWatchdog</a:t>
            </a: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D152C0B9-3C25-54EC-687B-81C2253050F6}"/>
              </a:ext>
            </a:extLst>
          </p:cNvPr>
          <p:cNvSpPr/>
          <p:nvPr/>
        </p:nvSpPr>
        <p:spPr bwMode="auto">
          <a:xfrm>
            <a:off x="2362051" y="5843786"/>
            <a:ext cx="346224" cy="1080120"/>
          </a:xfrm>
          <a:prstGeom prst="curvedRightArrow">
            <a:avLst/>
          </a:prstGeom>
          <a:solidFill>
            <a:srgbClr val="FF0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7412" y="6171888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if(false)</a:t>
            </a:r>
          </a:p>
        </p:txBody>
      </p:sp>
    </p:spTree>
    <p:extLst>
      <p:ext uri="{BB962C8B-B14F-4D97-AF65-F5344CB8AC3E}">
        <p14:creationId xmlns:p14="http://schemas.microsoft.com/office/powerpoint/2010/main" val="3686081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2019B-B2F9-4546-BAD3-56EAE74543F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741504" y="2165783"/>
            <a:ext cx="11145805" cy="5163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D987A5-180E-4E2C-93AC-E6A9E5F9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Background: Software Flow</a:t>
            </a:r>
            <a:br>
              <a:rPr lang="en-GB" dirty="0"/>
            </a:br>
            <a:r>
              <a:rPr lang="en-GB" dirty="0"/>
              <a:t>Polling     1-1-HelloWatchdog</a:t>
            </a: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D152C0B9-3C25-54EC-687B-81C2253050F6}"/>
              </a:ext>
            </a:extLst>
          </p:cNvPr>
          <p:cNvSpPr/>
          <p:nvPr/>
        </p:nvSpPr>
        <p:spPr bwMode="auto">
          <a:xfrm flipH="1">
            <a:off x="2780283" y="6059810"/>
            <a:ext cx="432048" cy="648072"/>
          </a:xfrm>
          <a:prstGeom prst="curvedRightArrow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6632" y="6171576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if(true)</a:t>
            </a:r>
          </a:p>
        </p:txBody>
      </p:sp>
    </p:spTree>
    <p:extLst>
      <p:ext uri="{BB962C8B-B14F-4D97-AF65-F5344CB8AC3E}">
        <p14:creationId xmlns:p14="http://schemas.microsoft.com/office/powerpoint/2010/main" val="228831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AC7B4B-49E3-47C5-BF6E-CBD1937BCCC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1042" y="2099370"/>
            <a:ext cx="7602011" cy="274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C17E10-329B-4A37-9193-A584113B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Background: Software Flow</a:t>
            </a:r>
            <a:br>
              <a:rPr lang="en-GB" dirty="0"/>
            </a:br>
            <a:r>
              <a:rPr lang="en-GB" dirty="0"/>
              <a:t>Non-blocking vs Blocking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4682B-943F-43AF-AD5F-C6A393ECF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1" y="5143463"/>
            <a:ext cx="9812119" cy="277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35AE05A-2964-4CCB-B3F7-47ABD56ED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29" t="69840" r="40933" b="5058"/>
          <a:stretch/>
        </p:blipFill>
        <p:spPr>
          <a:xfrm>
            <a:off x="8468915" y="3467522"/>
            <a:ext cx="5688632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CE48-ED4E-4AC1-886F-CF40016FDF20}"/>
              </a:ext>
            </a:extLst>
          </p:cNvPr>
          <p:cNvSpPr txBox="1"/>
          <p:nvPr/>
        </p:nvSpPr>
        <p:spPr>
          <a:xfrm>
            <a:off x="8396907" y="2203391"/>
            <a:ext cx="482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Non-blocking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Bypasses if event not occurred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52E95-96F2-48D5-8E13-500723C0572E}"/>
              </a:ext>
            </a:extLst>
          </p:cNvPr>
          <p:cNvSpPr txBox="1"/>
          <p:nvPr/>
        </p:nvSpPr>
        <p:spPr>
          <a:xfrm>
            <a:off x="10557147" y="6175601"/>
            <a:ext cx="3744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Blocking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Waits for event to occur</a:t>
            </a:r>
          </a:p>
        </p:txBody>
      </p:sp>
    </p:spTree>
    <p:extLst>
      <p:ext uri="{BB962C8B-B14F-4D97-AF65-F5344CB8AC3E}">
        <p14:creationId xmlns:p14="http://schemas.microsoft.com/office/powerpoint/2010/main" val="251711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AC7B4B-49E3-47C5-BF6E-CBD1937BCCC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1042" y="2099370"/>
            <a:ext cx="7602011" cy="274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C17E10-329B-4A37-9193-A584113B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Background: Software Flow</a:t>
            </a:r>
            <a:br>
              <a:rPr lang="en-GB" dirty="0"/>
            </a:br>
            <a:r>
              <a:rPr lang="en-GB" dirty="0"/>
              <a:t>Non-blocking vs Blocking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4682B-943F-43AF-AD5F-C6A393ECF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1" y="5143463"/>
            <a:ext cx="9812119" cy="277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35AE05A-2964-4CCB-B3F7-47ABD56ED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29" t="69840" r="40933" b="5058"/>
          <a:stretch/>
        </p:blipFill>
        <p:spPr>
          <a:xfrm>
            <a:off x="8468915" y="3467522"/>
            <a:ext cx="5688632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3CE48-ED4E-4AC1-886F-CF40016FDF20}"/>
              </a:ext>
            </a:extLst>
          </p:cNvPr>
          <p:cNvSpPr txBox="1"/>
          <p:nvPr/>
        </p:nvSpPr>
        <p:spPr>
          <a:xfrm>
            <a:off x="8396907" y="2203391"/>
            <a:ext cx="482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Non-blocking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Bypasses if event not occurred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52E95-96F2-48D5-8E13-500723C0572E}"/>
              </a:ext>
            </a:extLst>
          </p:cNvPr>
          <p:cNvSpPr txBox="1"/>
          <p:nvPr/>
        </p:nvSpPr>
        <p:spPr>
          <a:xfrm>
            <a:off x="10557147" y="6175601"/>
            <a:ext cx="3744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Blocking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Waits for event to occur</a:t>
            </a:r>
          </a:p>
        </p:txBody>
      </p:sp>
      <p:sp>
        <p:nvSpPr>
          <p:cNvPr id="2" name="Octagon 1">
            <a:extLst>
              <a:ext uri="{FF2B5EF4-FFF2-40B4-BE49-F238E27FC236}">
                <a16:creationId xmlns:a16="http://schemas.microsoft.com/office/drawing/2014/main" id="{1A40CE27-FD65-BF99-7628-A027499FE1A4}"/>
              </a:ext>
            </a:extLst>
          </p:cNvPr>
          <p:cNvSpPr/>
          <p:nvPr/>
        </p:nvSpPr>
        <p:spPr bwMode="auto">
          <a:xfrm>
            <a:off x="104484" y="5555754"/>
            <a:ext cx="701049" cy="701049"/>
          </a:xfrm>
          <a:prstGeom prst="octagon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b="1" dirty="0">
                <a:solidFill>
                  <a:schemeClr val="bg1"/>
                </a:solidFill>
                <a:latin typeface="TradeGothic LT" charset="0"/>
              </a:rPr>
              <a:t>WAIT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radeGothic LT" charset="0"/>
            </a:endParaRPr>
          </a:p>
        </p:txBody>
      </p:sp>
      <p:sp>
        <p:nvSpPr>
          <p:cNvPr id="9" name="Octagon 8">
            <a:extLst>
              <a:ext uri="{FF2B5EF4-FFF2-40B4-BE49-F238E27FC236}">
                <a16:creationId xmlns:a16="http://schemas.microsoft.com/office/drawing/2014/main" id="{E35D89D8-18AE-5A65-D8C5-EDA3913EFC44}"/>
              </a:ext>
            </a:extLst>
          </p:cNvPr>
          <p:cNvSpPr/>
          <p:nvPr/>
        </p:nvSpPr>
        <p:spPr bwMode="auto">
          <a:xfrm>
            <a:off x="104484" y="6491858"/>
            <a:ext cx="701049" cy="701049"/>
          </a:xfrm>
          <a:prstGeom prst="octagon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b="1" dirty="0">
                <a:solidFill>
                  <a:schemeClr val="bg1"/>
                </a:solidFill>
                <a:latin typeface="TradeGothic LT" charset="0"/>
              </a:rPr>
              <a:t>WAIT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970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7D32E5-8C67-4F8F-9AB2-DD7872F8BA8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Watchdog Timer – Resets system when reaches zero!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A9 Private Timers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/>
              <a:t>Cyclone V SoC Hard Processor System (HPS) has MANY other timers.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Timers allow event control with precise timing, delay, frequency etc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AEC1F9-9D65-4896-9197-1174E8F3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Timers</a:t>
            </a:r>
          </a:p>
        </p:txBody>
      </p:sp>
    </p:spTree>
    <p:extLst>
      <p:ext uri="{BB962C8B-B14F-4D97-AF65-F5344CB8AC3E}">
        <p14:creationId xmlns:p14="http://schemas.microsoft.com/office/powerpoint/2010/main" val="1501370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6EBBB7-302A-4A67-A108-9A193893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ARM A9 Private Timer</a:t>
            </a:r>
            <a:br>
              <a:rPr lang="en-GB" dirty="0"/>
            </a:br>
            <a:r>
              <a:rPr lang="en-GB" dirty="0"/>
              <a:t>Pointers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02696-39D3-44FB-9339-F71D8AE3C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333" y="4835674"/>
            <a:ext cx="10278909" cy="2429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254054-8556-B6AC-60F5-2D41F913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22" y="1849167"/>
            <a:ext cx="10431331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19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6EBBB7-302A-4A67-A108-9A193893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ARM A9 Private Timer</a:t>
            </a:r>
            <a:br>
              <a:rPr lang="en-GB" dirty="0"/>
            </a:br>
            <a:r>
              <a:rPr lang="en-GB" dirty="0"/>
              <a:t>Control – Bit manipulation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E77566-3A0B-4ED0-A365-F1C222E9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595" y="3755554"/>
            <a:ext cx="11174384" cy="2705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1D9F59-C70D-46B0-8C33-43041AB63572}"/>
              </a:ext>
            </a:extLst>
          </p:cNvPr>
          <p:cNvSpPr txBox="1"/>
          <p:nvPr/>
        </p:nvSpPr>
        <p:spPr>
          <a:xfrm>
            <a:off x="5156547" y="6563866"/>
            <a:ext cx="77474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&lt;&lt;0          000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   </a:t>
            </a:r>
            <a:r>
              <a:rPr lang="en-GB" dirty="0">
                <a:latin typeface="+mn-lt"/>
                <a:cs typeface="Courier New" panose="02070309020205020404" pitchFamily="49" charset="0"/>
              </a:rPr>
              <a:t>Bitwise OR</a:t>
            </a:r>
            <a:endParaRPr lang="en-GB" dirty="0">
              <a:solidFill>
                <a:srgbClr val="FF0000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&lt;&lt;1          00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0  |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0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&lt;&lt;2          0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00  |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Prescaler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&lt;&lt;8    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00000000  |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000000011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D0D4C-FEE0-1BE0-C886-C04A16066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22" y="1849167"/>
            <a:ext cx="10431331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B702AA-3034-4B8D-AD75-0FDC1BA9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ELEC5620M Assessment Summary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2DF35-E938-6D9D-07EA-1437F9DB48E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21739-0673-7C9C-98FA-CEDAFA2F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2" y="1811338"/>
            <a:ext cx="14455775" cy="590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96B2F1-C74F-B2B0-3262-4C35BC00188C}"/>
              </a:ext>
            </a:extLst>
          </p:cNvPr>
          <p:cNvSpPr/>
          <p:nvPr/>
        </p:nvSpPr>
        <p:spPr bwMode="auto">
          <a:xfrm>
            <a:off x="2852291" y="3364540"/>
            <a:ext cx="5112568" cy="59199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784CC8-BDF8-A449-A185-4247F21ED566}"/>
              </a:ext>
            </a:extLst>
          </p:cNvPr>
          <p:cNvSpPr/>
          <p:nvPr/>
        </p:nvSpPr>
        <p:spPr bwMode="auto">
          <a:xfrm>
            <a:off x="9360736" y="3631245"/>
            <a:ext cx="5112568" cy="59199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B4AD6-A1CF-F60A-ABC1-F75DD07E7A3C}"/>
              </a:ext>
            </a:extLst>
          </p:cNvPr>
          <p:cNvSpPr txBox="1"/>
          <p:nvPr/>
        </p:nvSpPr>
        <p:spPr>
          <a:xfrm>
            <a:off x="9405019" y="3193784"/>
            <a:ext cx="50405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Note overlapping assessments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79202-50AB-010F-D7CC-BE909B09B526}"/>
              </a:ext>
            </a:extLst>
          </p:cNvPr>
          <p:cNvSpPr txBox="1"/>
          <p:nvPr/>
        </p:nvSpPr>
        <p:spPr>
          <a:xfrm>
            <a:off x="1484140" y="1897698"/>
            <a:ext cx="633670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1" dirty="0"/>
              <a:t>ELEC5566M</a:t>
            </a:r>
          </a:p>
        </p:txBody>
      </p:sp>
    </p:spTree>
    <p:extLst>
      <p:ext uri="{BB962C8B-B14F-4D97-AF65-F5344CB8AC3E}">
        <p14:creationId xmlns:p14="http://schemas.microsoft.com/office/powerpoint/2010/main" val="181152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6EBBB7-302A-4A67-A108-9A193893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ARM A9 Private Timer</a:t>
            </a:r>
            <a:br>
              <a:rPr lang="en-GB" dirty="0"/>
            </a:br>
            <a:r>
              <a:rPr lang="en-GB" dirty="0"/>
              <a:t>Example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AA631-4725-8A7E-EAA3-4F449EC8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22" y="1849167"/>
            <a:ext cx="10431331" cy="17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23BDDC-8598-3597-08BB-A761C1588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963" y="3899570"/>
            <a:ext cx="11269648" cy="3829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58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DF925-0D12-41E7-8A8B-494EE921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Timed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123D1-32D4-45F7-A33E-79CF98E9502D}"/>
              </a:ext>
            </a:extLst>
          </p:cNvPr>
          <p:cNvSpPr/>
          <p:nvPr/>
        </p:nvSpPr>
        <p:spPr>
          <a:xfrm>
            <a:off x="260003" y="2027362"/>
            <a:ext cx="1425758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unsigned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 err="1">
                <a:solidFill>
                  <a:srgbClr val="8000FF"/>
                </a:solidFill>
                <a:latin typeface="Consolas" panose="020B0609020204030204" pitchFamily="49" charset="0"/>
              </a:rPr>
              <a:t>const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unsigned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8000"/>
                </a:solidFill>
                <a:latin typeface="Consolas" panose="020B0609020204030204" pitchFamily="49" charset="0"/>
              </a:rPr>
              <a:t>100000000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8000"/>
                </a:solidFill>
                <a:latin typeface="Consolas" panose="020B0609020204030204" pitchFamily="49" charset="0"/>
              </a:rPr>
              <a:t>// Read the current time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unsigned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8000"/>
                </a:solidFill>
                <a:latin typeface="Consolas" panose="020B0609020204030204" pitchFamily="49" charset="0"/>
              </a:rPr>
              <a:t>// Check if it is time to blink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((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&gt;=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~(*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8000"/>
                </a:solidFill>
                <a:latin typeface="Consolas" panose="020B0609020204030204" pitchFamily="49" charset="0"/>
              </a:rPr>
              <a:t>// Invert the LEDs</a:t>
            </a: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GB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022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922BE-E7A5-BBC8-C706-76160CBF5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92AE32-47E0-5F8A-526F-5D8AB1C7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Timed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A344E7-A38F-5A45-B5A4-92ABE949AFBC}"/>
              </a:ext>
            </a:extLst>
          </p:cNvPr>
          <p:cNvSpPr/>
          <p:nvPr/>
        </p:nvSpPr>
        <p:spPr>
          <a:xfrm>
            <a:off x="260003" y="2027362"/>
            <a:ext cx="1425758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unsigned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 err="1">
                <a:solidFill>
                  <a:srgbClr val="8000FF"/>
                </a:solidFill>
                <a:latin typeface="Consolas" panose="020B0609020204030204" pitchFamily="49" charset="0"/>
              </a:rPr>
              <a:t>const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unsigned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FF8000"/>
                </a:solidFill>
                <a:latin typeface="Consolas" panose="020B0609020204030204" pitchFamily="49" charset="0"/>
              </a:rPr>
              <a:t>100000000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8000"/>
                </a:solidFill>
                <a:latin typeface="Consolas" panose="020B0609020204030204" pitchFamily="49" charset="0"/>
              </a:rPr>
              <a:t>// Read the current time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unsigned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8000"/>
                </a:solidFill>
                <a:latin typeface="Consolas" panose="020B0609020204030204" pitchFamily="49" charset="0"/>
              </a:rPr>
              <a:t>// Check if it is time to blink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currentTimerValue</a:t>
            </a:r>
            <a:r>
              <a:rPr lang="en-GB" sz="2400" b="1" dirty="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&gt;=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blinkPeriod</a:t>
            </a:r>
            <a:r>
              <a:rPr lang="en-GB" sz="2400" b="1" dirty="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</a:t>
            </a: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~(*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8000"/>
                </a:solidFill>
                <a:latin typeface="Consolas" panose="020B0609020204030204" pitchFamily="49" charset="0"/>
              </a:rPr>
              <a:t>// Invert the LEDs</a:t>
            </a: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blinkPeriod</a:t>
            </a:r>
            <a:r>
              <a:rPr lang="en-GB" sz="2400" b="1" dirty="0">
                <a:solidFill>
                  <a:srgbClr val="000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GB" sz="24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GB" sz="24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5AC36-3242-5404-FF22-BF87C79DA1B0}"/>
              </a:ext>
            </a:extLst>
          </p:cNvPr>
          <p:cNvSpPr txBox="1"/>
          <p:nvPr/>
        </p:nvSpPr>
        <p:spPr>
          <a:xfrm>
            <a:off x="11781283" y="2891458"/>
            <a:ext cx="2310184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Unsigned</a:t>
            </a:r>
          </a:p>
          <a:p>
            <a:pPr algn="ctr"/>
            <a:r>
              <a:rPr lang="en-GB" sz="2800" b="1" dirty="0"/>
              <a:t>Wraparound</a:t>
            </a:r>
          </a:p>
          <a:p>
            <a:pPr algn="ctr"/>
            <a:r>
              <a:rPr lang="en-GB" sz="2800" b="1" dirty="0"/>
              <a:t>Arithmetic</a:t>
            </a:r>
          </a:p>
          <a:p>
            <a:endParaRPr lang="en-GB" sz="2800" b="1" dirty="0"/>
          </a:p>
          <a:p>
            <a:r>
              <a:rPr lang="en-GB" sz="2800" b="1" dirty="0"/>
              <a:t>e.g.</a:t>
            </a:r>
          </a:p>
          <a:p>
            <a:pPr algn="ctr"/>
            <a:r>
              <a:rPr lang="en-GB" sz="3600" dirty="0">
                <a:latin typeface="Consolas" panose="020B0609020204030204" pitchFamily="49" charset="0"/>
              </a:rPr>
              <a:t> 0x0001</a:t>
            </a:r>
          </a:p>
          <a:p>
            <a:pPr algn="ctr"/>
            <a:r>
              <a:rPr lang="en-GB" sz="3600" dirty="0">
                <a:latin typeface="Consolas" panose="020B0609020204030204" pitchFamily="49" charset="0"/>
              </a:rPr>
              <a:t>-0x0002</a:t>
            </a:r>
          </a:p>
          <a:p>
            <a:pPr algn="ctr"/>
            <a:r>
              <a:rPr lang="en-GB" sz="3600" dirty="0">
                <a:latin typeface="Consolas" panose="020B0609020204030204" pitchFamily="49" charset="0"/>
              </a:rPr>
              <a:t>=0xFFFF</a:t>
            </a:r>
          </a:p>
        </p:txBody>
      </p:sp>
    </p:spTree>
    <p:extLst>
      <p:ext uri="{BB962C8B-B14F-4D97-AF65-F5344CB8AC3E}">
        <p14:creationId xmlns:p14="http://schemas.microsoft.com/office/powerpoint/2010/main" val="2453124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DF925-0D12-41E7-8A8B-494EE921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Task: Controlling Multiple Events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123D1-32D4-45F7-A33E-79CF98E9502D}"/>
              </a:ext>
            </a:extLst>
          </p:cNvPr>
          <p:cNvSpPr/>
          <p:nvPr/>
        </p:nvSpPr>
        <p:spPr>
          <a:xfrm>
            <a:off x="260003" y="2027362"/>
            <a:ext cx="1425758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unsigned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[2]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GB" sz="2400" dirty="0">
                <a:solidFill>
                  <a:srgbClr val="FF8000"/>
                </a:solidFill>
                <a:latin typeface="Consolas" panose="020B0609020204030204" pitchFamily="49" charset="0"/>
              </a:rPr>
              <a:t>0,0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 err="1">
                <a:solidFill>
                  <a:srgbClr val="8000FF"/>
                </a:solidFill>
                <a:latin typeface="Consolas" panose="020B0609020204030204" pitchFamily="49" charset="0"/>
              </a:rPr>
              <a:t>const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unsigned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[2]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GB" sz="2400" dirty="0">
                <a:solidFill>
                  <a:srgbClr val="FF8000"/>
                </a:solidFill>
                <a:latin typeface="Consolas" panose="020B0609020204030204" pitchFamily="49" charset="0"/>
              </a:rPr>
              <a:t>100000000,5000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8000"/>
                </a:solidFill>
                <a:latin typeface="Consolas" panose="020B0609020204030204" pitchFamily="49" charset="0"/>
              </a:rPr>
              <a:t>// Read the current time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unsigned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8000"/>
                </a:solidFill>
                <a:latin typeface="Consolas" panose="020B0609020204030204" pitchFamily="49" charset="0"/>
              </a:rPr>
              <a:t>// Timer loop 1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((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[1]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&gt;=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[1]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~(*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8000"/>
                </a:solidFill>
                <a:latin typeface="Consolas" panose="020B0609020204030204" pitchFamily="49" charset="0"/>
              </a:rPr>
              <a:t>// Invert the LEDs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[1]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[1]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–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[1]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>
                <a:solidFill>
                  <a:srgbClr val="008000"/>
                </a:solidFill>
                <a:latin typeface="Consolas" panose="020B0609020204030204" pitchFamily="49" charset="0"/>
              </a:rPr>
              <a:t>// Timer loop 2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((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[2]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&gt;=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[2]</a:t>
            </a:r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GB" sz="24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    ...</a:t>
            </a:r>
          </a:p>
        </p:txBody>
      </p:sp>
    </p:spTree>
    <p:extLst>
      <p:ext uri="{BB962C8B-B14F-4D97-AF65-F5344CB8AC3E}">
        <p14:creationId xmlns:p14="http://schemas.microsoft.com/office/powerpoint/2010/main" val="1568290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4AD95-2514-4D00-AA35-1DB7A763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Schedulers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50D62-62F4-4E6E-9AF1-0B1DEE6C5896}"/>
              </a:ext>
            </a:extLst>
          </p:cNvPr>
          <p:cNvSpPr/>
          <p:nvPr/>
        </p:nvSpPr>
        <p:spPr>
          <a:xfrm>
            <a:off x="476028" y="1900178"/>
            <a:ext cx="13753527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//Define new data type for function which takes an int parameter and returns nothing.</a:t>
            </a:r>
          </a:p>
          <a:p>
            <a:r>
              <a:rPr lang="en-GB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typedef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TaskFunction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toggle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volatile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LEDR_ptr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0xFF200000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LEDR_ptr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//Read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^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//Modify. Use XOR to toggle LED "id"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LEDR_ptr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//Write</a:t>
            </a:r>
          </a:p>
          <a:p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TaskFunction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taskFunctions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taskCount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toggle</a:t>
            </a:r>
            <a:r>
              <a:rPr lang="en-GB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toggle</a:t>
            </a:r>
            <a:r>
              <a:rPr lang="en-GB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toggle</a:t>
            </a:r>
            <a:r>
              <a:rPr lang="en-GB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invert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  <a:endParaRPr lang="en-GB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taskCount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taskLastTime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currentTimerValue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taskInterval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When the task is ready to be run, call function, using Function Pointer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taskFunctions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taskLastTime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taskLastTime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taskInterval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210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6F1391-F15A-080A-CABD-1D467D9C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Read-Modify-Write</a:t>
            </a:r>
            <a:br>
              <a:rPr lang="en-GB" dirty="0"/>
            </a:br>
            <a:r>
              <a:rPr lang="en-GB" dirty="0"/>
              <a:t>Bit manipulation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ED828E-7854-D3DF-A490-9D6E2D87B68B}"/>
              </a:ext>
            </a:extLst>
          </p:cNvPr>
          <p:cNvSpPr/>
          <p:nvPr/>
        </p:nvSpPr>
        <p:spPr>
          <a:xfrm>
            <a:off x="1916188" y="1796817"/>
            <a:ext cx="108732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toggle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volatile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LEDR_ptr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0xFF200000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LEDR_ptr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//Read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^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//Modify. Use XOR to toggle LED "id"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LEDR_ptr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GB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//Write</a:t>
            </a:r>
          </a:p>
          <a:p>
            <a:endParaRPr lang="en-GB" sz="1000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288B5E-7803-BAFA-982B-3FF5483C9BC5}"/>
              </a:ext>
            </a:extLst>
          </p:cNvPr>
          <p:cNvSpPr/>
          <p:nvPr/>
        </p:nvSpPr>
        <p:spPr bwMode="auto">
          <a:xfrm>
            <a:off x="2420243" y="2500065"/>
            <a:ext cx="9937104" cy="111722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9937104"/>
                      <a:gd name="connsiteY0" fmla="*/ 0 h 720080"/>
                      <a:gd name="connsiteX1" fmla="*/ 364360 w 9937104"/>
                      <a:gd name="connsiteY1" fmla="*/ 0 h 720080"/>
                      <a:gd name="connsiteX2" fmla="*/ 828092 w 9937104"/>
                      <a:gd name="connsiteY2" fmla="*/ 0 h 720080"/>
                      <a:gd name="connsiteX3" fmla="*/ 1689308 w 9937104"/>
                      <a:gd name="connsiteY3" fmla="*/ 0 h 720080"/>
                      <a:gd name="connsiteX4" fmla="*/ 2351781 w 9937104"/>
                      <a:gd name="connsiteY4" fmla="*/ 0 h 720080"/>
                      <a:gd name="connsiteX5" fmla="*/ 3014255 w 9937104"/>
                      <a:gd name="connsiteY5" fmla="*/ 0 h 720080"/>
                      <a:gd name="connsiteX6" fmla="*/ 3477986 w 9937104"/>
                      <a:gd name="connsiteY6" fmla="*/ 0 h 720080"/>
                      <a:gd name="connsiteX7" fmla="*/ 3842347 w 9937104"/>
                      <a:gd name="connsiteY7" fmla="*/ 0 h 720080"/>
                      <a:gd name="connsiteX8" fmla="*/ 4306078 w 9937104"/>
                      <a:gd name="connsiteY8" fmla="*/ 0 h 720080"/>
                      <a:gd name="connsiteX9" fmla="*/ 4769810 w 9937104"/>
                      <a:gd name="connsiteY9" fmla="*/ 0 h 720080"/>
                      <a:gd name="connsiteX10" fmla="*/ 5332912 w 9937104"/>
                      <a:gd name="connsiteY10" fmla="*/ 0 h 720080"/>
                      <a:gd name="connsiteX11" fmla="*/ 5995386 w 9937104"/>
                      <a:gd name="connsiteY11" fmla="*/ 0 h 720080"/>
                      <a:gd name="connsiteX12" fmla="*/ 6856602 w 9937104"/>
                      <a:gd name="connsiteY12" fmla="*/ 0 h 720080"/>
                      <a:gd name="connsiteX13" fmla="*/ 7717817 w 9937104"/>
                      <a:gd name="connsiteY13" fmla="*/ 0 h 720080"/>
                      <a:gd name="connsiteX14" fmla="*/ 8579033 w 9937104"/>
                      <a:gd name="connsiteY14" fmla="*/ 0 h 720080"/>
                      <a:gd name="connsiteX15" fmla="*/ 9241507 w 9937104"/>
                      <a:gd name="connsiteY15" fmla="*/ 0 h 720080"/>
                      <a:gd name="connsiteX16" fmla="*/ 9937104 w 9937104"/>
                      <a:gd name="connsiteY16" fmla="*/ 0 h 720080"/>
                      <a:gd name="connsiteX17" fmla="*/ 9937104 w 9937104"/>
                      <a:gd name="connsiteY17" fmla="*/ 345638 h 720080"/>
                      <a:gd name="connsiteX18" fmla="*/ 9937104 w 9937104"/>
                      <a:gd name="connsiteY18" fmla="*/ 720080 h 720080"/>
                      <a:gd name="connsiteX19" fmla="*/ 9274630 w 9937104"/>
                      <a:gd name="connsiteY19" fmla="*/ 720080 h 720080"/>
                      <a:gd name="connsiteX20" fmla="*/ 8711528 w 9937104"/>
                      <a:gd name="connsiteY20" fmla="*/ 720080 h 720080"/>
                      <a:gd name="connsiteX21" fmla="*/ 7949683 w 9937104"/>
                      <a:gd name="connsiteY21" fmla="*/ 720080 h 720080"/>
                      <a:gd name="connsiteX22" fmla="*/ 7187839 w 9937104"/>
                      <a:gd name="connsiteY22" fmla="*/ 720080 h 720080"/>
                      <a:gd name="connsiteX23" fmla="*/ 6624736 w 9937104"/>
                      <a:gd name="connsiteY23" fmla="*/ 720080 h 720080"/>
                      <a:gd name="connsiteX24" fmla="*/ 6061633 w 9937104"/>
                      <a:gd name="connsiteY24" fmla="*/ 720080 h 720080"/>
                      <a:gd name="connsiteX25" fmla="*/ 5498531 w 9937104"/>
                      <a:gd name="connsiteY25" fmla="*/ 720080 h 720080"/>
                      <a:gd name="connsiteX26" fmla="*/ 5034799 w 9937104"/>
                      <a:gd name="connsiteY26" fmla="*/ 720080 h 720080"/>
                      <a:gd name="connsiteX27" fmla="*/ 4173584 w 9937104"/>
                      <a:gd name="connsiteY27" fmla="*/ 720080 h 720080"/>
                      <a:gd name="connsiteX28" fmla="*/ 3411739 w 9937104"/>
                      <a:gd name="connsiteY28" fmla="*/ 720080 h 720080"/>
                      <a:gd name="connsiteX29" fmla="*/ 2848636 w 9937104"/>
                      <a:gd name="connsiteY29" fmla="*/ 720080 h 720080"/>
                      <a:gd name="connsiteX30" fmla="*/ 2285534 w 9937104"/>
                      <a:gd name="connsiteY30" fmla="*/ 720080 h 720080"/>
                      <a:gd name="connsiteX31" fmla="*/ 1623060 w 9937104"/>
                      <a:gd name="connsiteY31" fmla="*/ 720080 h 720080"/>
                      <a:gd name="connsiteX32" fmla="*/ 761845 w 9937104"/>
                      <a:gd name="connsiteY32" fmla="*/ 720080 h 720080"/>
                      <a:gd name="connsiteX33" fmla="*/ 0 w 9937104"/>
                      <a:gd name="connsiteY33" fmla="*/ 720080 h 720080"/>
                      <a:gd name="connsiteX34" fmla="*/ 0 w 9937104"/>
                      <a:gd name="connsiteY34" fmla="*/ 360040 h 720080"/>
                      <a:gd name="connsiteX35" fmla="*/ 0 w 9937104"/>
                      <a:gd name="connsiteY35" fmla="*/ 0 h 72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9937104" h="720080" extrusionOk="0">
                        <a:moveTo>
                          <a:pt x="0" y="0"/>
                        </a:moveTo>
                        <a:cubicBezTo>
                          <a:pt x="137076" y="-17904"/>
                          <a:pt x="263171" y="2685"/>
                          <a:pt x="364360" y="0"/>
                        </a:cubicBezTo>
                        <a:cubicBezTo>
                          <a:pt x="465549" y="-2685"/>
                          <a:pt x="678005" y="-2650"/>
                          <a:pt x="828092" y="0"/>
                        </a:cubicBezTo>
                        <a:cubicBezTo>
                          <a:pt x="978179" y="2650"/>
                          <a:pt x="1285435" y="34759"/>
                          <a:pt x="1689308" y="0"/>
                        </a:cubicBezTo>
                        <a:cubicBezTo>
                          <a:pt x="2093181" y="-34759"/>
                          <a:pt x="2032043" y="17365"/>
                          <a:pt x="2351781" y="0"/>
                        </a:cubicBezTo>
                        <a:cubicBezTo>
                          <a:pt x="2671519" y="-17365"/>
                          <a:pt x="2724502" y="805"/>
                          <a:pt x="3014255" y="0"/>
                        </a:cubicBezTo>
                        <a:cubicBezTo>
                          <a:pt x="3304008" y="-805"/>
                          <a:pt x="3277588" y="4189"/>
                          <a:pt x="3477986" y="0"/>
                        </a:cubicBezTo>
                        <a:cubicBezTo>
                          <a:pt x="3678384" y="-4189"/>
                          <a:pt x="3733146" y="12862"/>
                          <a:pt x="3842347" y="0"/>
                        </a:cubicBezTo>
                        <a:cubicBezTo>
                          <a:pt x="3951548" y="-12862"/>
                          <a:pt x="4093324" y="-15956"/>
                          <a:pt x="4306078" y="0"/>
                        </a:cubicBezTo>
                        <a:cubicBezTo>
                          <a:pt x="4518832" y="15956"/>
                          <a:pt x="4554424" y="13289"/>
                          <a:pt x="4769810" y="0"/>
                        </a:cubicBezTo>
                        <a:cubicBezTo>
                          <a:pt x="4985196" y="-13289"/>
                          <a:pt x="5122759" y="-2269"/>
                          <a:pt x="5332912" y="0"/>
                        </a:cubicBezTo>
                        <a:cubicBezTo>
                          <a:pt x="5543065" y="2269"/>
                          <a:pt x="5816118" y="7663"/>
                          <a:pt x="5995386" y="0"/>
                        </a:cubicBezTo>
                        <a:cubicBezTo>
                          <a:pt x="6174654" y="-7663"/>
                          <a:pt x="6629525" y="27282"/>
                          <a:pt x="6856602" y="0"/>
                        </a:cubicBezTo>
                        <a:cubicBezTo>
                          <a:pt x="7083679" y="-27282"/>
                          <a:pt x="7498254" y="13395"/>
                          <a:pt x="7717817" y="0"/>
                        </a:cubicBezTo>
                        <a:cubicBezTo>
                          <a:pt x="7937381" y="-13395"/>
                          <a:pt x="8255825" y="-623"/>
                          <a:pt x="8579033" y="0"/>
                        </a:cubicBezTo>
                        <a:cubicBezTo>
                          <a:pt x="8902241" y="623"/>
                          <a:pt x="9048965" y="24108"/>
                          <a:pt x="9241507" y="0"/>
                        </a:cubicBezTo>
                        <a:cubicBezTo>
                          <a:pt x="9434049" y="-24108"/>
                          <a:pt x="9665521" y="-11547"/>
                          <a:pt x="9937104" y="0"/>
                        </a:cubicBezTo>
                        <a:cubicBezTo>
                          <a:pt x="9945830" y="103744"/>
                          <a:pt x="9923202" y="250158"/>
                          <a:pt x="9937104" y="345638"/>
                        </a:cubicBezTo>
                        <a:cubicBezTo>
                          <a:pt x="9951006" y="441118"/>
                          <a:pt x="9952000" y="555474"/>
                          <a:pt x="9937104" y="720080"/>
                        </a:cubicBezTo>
                        <a:cubicBezTo>
                          <a:pt x="9647754" y="711799"/>
                          <a:pt x="9590435" y="714058"/>
                          <a:pt x="9274630" y="720080"/>
                        </a:cubicBezTo>
                        <a:cubicBezTo>
                          <a:pt x="8958825" y="726102"/>
                          <a:pt x="8889249" y="725308"/>
                          <a:pt x="8711528" y="720080"/>
                        </a:cubicBezTo>
                        <a:cubicBezTo>
                          <a:pt x="8533807" y="714852"/>
                          <a:pt x="8104945" y="757253"/>
                          <a:pt x="7949683" y="720080"/>
                        </a:cubicBezTo>
                        <a:cubicBezTo>
                          <a:pt x="7794421" y="682907"/>
                          <a:pt x="7436143" y="708819"/>
                          <a:pt x="7187839" y="720080"/>
                        </a:cubicBezTo>
                        <a:cubicBezTo>
                          <a:pt x="6939535" y="731341"/>
                          <a:pt x="6891315" y="730987"/>
                          <a:pt x="6624736" y="720080"/>
                        </a:cubicBezTo>
                        <a:cubicBezTo>
                          <a:pt x="6358157" y="709173"/>
                          <a:pt x="6340380" y="728796"/>
                          <a:pt x="6061633" y="720080"/>
                        </a:cubicBezTo>
                        <a:cubicBezTo>
                          <a:pt x="5782886" y="711364"/>
                          <a:pt x="5702138" y="720725"/>
                          <a:pt x="5498531" y="720080"/>
                        </a:cubicBezTo>
                        <a:cubicBezTo>
                          <a:pt x="5294924" y="719435"/>
                          <a:pt x="5249232" y="700956"/>
                          <a:pt x="5034799" y="720080"/>
                        </a:cubicBezTo>
                        <a:cubicBezTo>
                          <a:pt x="4820366" y="739204"/>
                          <a:pt x="4394867" y="747691"/>
                          <a:pt x="4173584" y="720080"/>
                        </a:cubicBezTo>
                        <a:cubicBezTo>
                          <a:pt x="3952302" y="692469"/>
                          <a:pt x="3783423" y="702186"/>
                          <a:pt x="3411739" y="720080"/>
                        </a:cubicBezTo>
                        <a:cubicBezTo>
                          <a:pt x="3040056" y="737974"/>
                          <a:pt x="2981210" y="714514"/>
                          <a:pt x="2848636" y="720080"/>
                        </a:cubicBezTo>
                        <a:cubicBezTo>
                          <a:pt x="2716062" y="725646"/>
                          <a:pt x="2540557" y="731603"/>
                          <a:pt x="2285534" y="720080"/>
                        </a:cubicBezTo>
                        <a:cubicBezTo>
                          <a:pt x="2030511" y="708557"/>
                          <a:pt x="1914166" y="699408"/>
                          <a:pt x="1623060" y="720080"/>
                        </a:cubicBezTo>
                        <a:cubicBezTo>
                          <a:pt x="1331954" y="740752"/>
                          <a:pt x="968144" y="743365"/>
                          <a:pt x="761845" y="720080"/>
                        </a:cubicBezTo>
                        <a:cubicBezTo>
                          <a:pt x="555547" y="696795"/>
                          <a:pt x="337600" y="720411"/>
                          <a:pt x="0" y="720080"/>
                        </a:cubicBezTo>
                        <a:cubicBezTo>
                          <a:pt x="2472" y="637379"/>
                          <a:pt x="12334" y="494376"/>
                          <a:pt x="0" y="360040"/>
                        </a:cubicBezTo>
                        <a:cubicBezTo>
                          <a:pt x="-12334" y="225704"/>
                          <a:pt x="-4706" y="1284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2238E7E-C49A-AA55-95FC-4B3E7DB08F97}"/>
              </a:ext>
            </a:extLst>
          </p:cNvPr>
          <p:cNvSpPr>
            <a:spLocks noGrp="1" noChangeArrowheads="1"/>
          </p:cNvSpPr>
          <p:nvPr>
            <p:ph sz="half" idx="10"/>
          </p:nvPr>
        </p:nvSpPr>
        <p:spPr bwMode="auto">
          <a:xfrm>
            <a:off x="5660603" y="4016586"/>
            <a:ext cx="4032448" cy="1843751"/>
          </a:xfrm>
          <a:prstGeom prst="rect">
            <a:avLst/>
          </a:prstGeom>
          <a:solidFill>
            <a:srgbClr val="FFFFFF"/>
          </a:solidFill>
          <a:ln w="38100">
            <a:solidFill>
              <a:srgbClr val="005F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90000" rIns="90000" bIns="9000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Setting a bit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Use the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bitwise 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operator (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+mn-lt"/>
              </a:rPr>
              <a:t>|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(combined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bitshift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left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(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+mn-lt"/>
              </a:rPr>
              <a:t>&lt;&lt;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to set 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bit of 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ledVal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 to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="0" dirty="0">
              <a:solidFill>
                <a:srgbClr val="0C0D0E"/>
              </a:solidFill>
              <a:highlight>
                <a:srgbClr val="FFFFFF"/>
              </a:highlight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4A20084-76AB-A4B7-327C-E87AEB6A6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1" y="4016586"/>
            <a:ext cx="5254204" cy="1843751"/>
          </a:xfrm>
          <a:prstGeom prst="rect">
            <a:avLst/>
          </a:prstGeom>
          <a:solidFill>
            <a:srgbClr val="FFFFFF"/>
          </a:solidFill>
          <a:ln w="38100">
            <a:solidFill>
              <a:srgbClr val="005F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90000" rIns="90000" bIns="9000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Clearing a bit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Use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bitwise AND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operator (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+mn-lt"/>
              </a:rPr>
              <a:t>&amp;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(combined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bitwise NOT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(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+mn-lt"/>
              </a:rPr>
              <a:t>~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) and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bitshift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left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(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+mn-lt"/>
              </a:rPr>
              <a:t>&lt;&lt;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))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to set the </a:t>
            </a: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bit of 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ledVal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 to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.</a:t>
            </a:r>
            <a:endParaRPr lang="en-US" altLang="en-US" sz="1800" dirty="0">
              <a:solidFill>
                <a:srgbClr val="0C0D0E"/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solidFill>
                <a:srgbClr val="0C0D0E"/>
              </a:solidFill>
              <a:highlight>
                <a:srgbClr val="FFFFFF"/>
              </a:highlight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~(</a:t>
            </a:r>
            <a:r>
              <a:rPr lang="en-GB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78EC26B6-ACF6-BDF0-0008-6D6CD14C1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1" y="5944250"/>
            <a:ext cx="9361040" cy="1843751"/>
          </a:xfrm>
          <a:prstGeom prst="rect">
            <a:avLst/>
          </a:prstGeom>
          <a:solidFill>
            <a:srgbClr val="FFFFFF"/>
          </a:solidFill>
          <a:ln w="38100">
            <a:solidFill>
              <a:srgbClr val="005F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90000" rIns="90000" bIns="9000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Changing the 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n-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th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bit to 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x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0C0D0E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One method is </a:t>
            </a:r>
            <a:r>
              <a:rPr lang="en-US" altLang="en-US" sz="1800" dirty="0">
                <a:solidFill>
                  <a:srgbClr val="0C0D0E"/>
                </a:solidFill>
                <a:latin typeface="+mn-lt"/>
              </a:rPr>
              <a:t>to clear the specific bit, then set the specific bit as above.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solidFill>
                <a:srgbClr val="0C0D0E"/>
              </a:solidFill>
              <a:highlight>
                <a:srgbClr val="FFFFFF"/>
              </a:highlight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~(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| (</a:t>
            </a:r>
            <a:r>
              <a:rPr lang="en-GB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8DEFE07-6A72-3C62-57D5-C5DEAAA6A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5059" y="4016586"/>
            <a:ext cx="4464496" cy="1843751"/>
          </a:xfrm>
          <a:prstGeom prst="rect">
            <a:avLst/>
          </a:prstGeom>
          <a:solidFill>
            <a:srgbClr val="FFFFFF"/>
          </a:solidFill>
          <a:ln w="38100">
            <a:solidFill>
              <a:srgbClr val="005F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90000" rIns="90000" bIns="900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hangingPunct="1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indent="-238642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indent="-242928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16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indent="-242928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162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indent="-242928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162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indent="-242928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162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Toggling a bit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Use the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bitwise XOR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operator (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+mn-lt"/>
              </a:rPr>
              <a:t>^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(combined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bitshift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left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(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+mn-lt"/>
              </a:rPr>
              <a:t>&lt;&lt;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to toggle the 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bit of 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ledVal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="0" kern="0" dirty="0">
              <a:solidFill>
                <a:srgbClr val="0C0D0E"/>
              </a:solidFill>
              <a:highlight>
                <a:srgbClr val="FFFFFF"/>
              </a:highlight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kern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sz="1800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kern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sz="1800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^</a:t>
            </a:r>
            <a:r>
              <a:rPr lang="en-GB" sz="1800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kern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GB" sz="1800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altLang="en-US" sz="1800" b="0" kern="0" dirty="0">
              <a:latin typeface="+mn-lt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30634E1-2BFC-DCC7-7A1D-B026E63E0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5059" y="5944251"/>
            <a:ext cx="4464496" cy="1843751"/>
          </a:xfrm>
          <a:prstGeom prst="rect">
            <a:avLst/>
          </a:prstGeom>
          <a:solidFill>
            <a:srgbClr val="FFFFFF"/>
          </a:solidFill>
          <a:ln w="38100">
            <a:solidFill>
              <a:srgbClr val="005F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90000" rIns="90000" bIns="9000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hangingPunct="1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indent="-238642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indent="-242928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16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indent="-242928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162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indent="-242928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162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indent="-242928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162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Checking a bit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Use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bitshift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right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(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+mn-lt"/>
              </a:rPr>
              <a:t>&gt;&gt;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)) to move 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 bit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to Least Significant Bit (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LSB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) then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check bit using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bitwise AND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operator (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+mn-lt"/>
              </a:rPr>
              <a:t>&amp;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+mn-lt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="0" kern="0" dirty="0">
              <a:solidFill>
                <a:srgbClr val="0C0D0E"/>
              </a:solidFill>
              <a:highlight>
                <a:srgbClr val="FFFFFF"/>
              </a:highlight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kern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sz="1800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kern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GB" sz="1800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en-GB" sz="1800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&amp; </a:t>
            </a:r>
            <a:r>
              <a:rPr lang="en-GB" sz="180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0x1</a:t>
            </a:r>
            <a:r>
              <a:rPr lang="en-GB" sz="1800" kern="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altLang="en-US" sz="1800" b="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2366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3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1FB69-3B7D-4782-91DE-9EE46767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49DB7E-69D4-0905-EB63-01E7FA679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Assignment 1</a:t>
            </a:r>
            <a:br>
              <a:rPr lang="en-GB" dirty="0"/>
            </a:br>
            <a:br>
              <a:rPr lang="en-GB" dirty="0"/>
            </a:br>
            <a:r>
              <a:rPr lang="en-GB" b="1" u="sng" dirty="0"/>
              <a:t>Deadline 11</a:t>
            </a:r>
            <a:r>
              <a:rPr lang="en-GB" b="1" u="sng" baseline="30000" dirty="0"/>
              <a:t>th</a:t>
            </a:r>
            <a:r>
              <a:rPr lang="en-GB" b="1" u="sng" dirty="0"/>
              <a:t> March 2024 at 2pm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F88D9D-B0B8-CBAF-A625-1F4E943F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ELEC5620M</a:t>
            </a:r>
            <a:br>
              <a:rPr lang="en-GB" dirty="0"/>
            </a:br>
            <a:r>
              <a:rPr lang="en-GB" dirty="0"/>
              <a:t>Embedded Microprocessor 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4D11A4-C407-2C94-752F-2CF85C4BA0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endParaRPr lang="en-GB" dirty="0"/>
          </a:p>
          <a:p>
            <a:r>
              <a:rPr lang="en-GB" dirty="0"/>
              <a:t>Dr David Cowell         Module Leader    d.m.j.cowell@leeds.ac.uk</a:t>
            </a:r>
          </a:p>
          <a:p>
            <a:pPr lvl="0"/>
            <a:r>
              <a:rPr lang="en-GB" dirty="0"/>
              <a:t>Prof Steven Freear</a:t>
            </a:r>
          </a:p>
        </p:txBody>
      </p:sp>
    </p:spTree>
    <p:extLst>
      <p:ext uri="{BB962C8B-B14F-4D97-AF65-F5344CB8AC3E}">
        <p14:creationId xmlns:p14="http://schemas.microsoft.com/office/powerpoint/2010/main" val="236221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4826F3-A2B7-9AB4-13AA-1FE3EDCF491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Seven Segment Display Driver – Guided Design Task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dirty="0"/>
              <a:t>Use Template repository provided </a:t>
            </a: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ELEC5620M-Assessment1 </a:t>
            </a:r>
            <a:r>
              <a:rPr lang="en-GB" b="0" dirty="0"/>
              <a:t>Link on Minerva to create your repository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0" dirty="0"/>
              <a:t>2 page written report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0" u="sng" dirty="0"/>
              <a:t>Incremental</a:t>
            </a:r>
            <a:r>
              <a:rPr lang="en-GB" b="0" dirty="0"/>
              <a:t> GitHub code commits of C code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0" dirty="0"/>
              <a:t>Github online documentation using the </a:t>
            </a:r>
            <a:r>
              <a:rPr lang="en-GB" dirty="0"/>
              <a:t>readme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Read and follow guidance in assignment brief carefully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30% of module – Read rubric on Minerva and use to guide your submission.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Deadline Monday 13</a:t>
            </a:r>
            <a:r>
              <a:rPr lang="en-GB" b="1" baseline="30000" dirty="0"/>
              <a:t>th</a:t>
            </a:r>
            <a:r>
              <a:rPr lang="en-GB" b="1" dirty="0"/>
              <a:t> March 2023 at 2pm</a:t>
            </a:r>
          </a:p>
          <a:p>
            <a:pPr marL="701557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5% per day (or part of) penalty subtracted for late submission.</a:t>
            </a:r>
          </a:p>
          <a:p>
            <a:pPr marL="701557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All request for extensions/</a:t>
            </a:r>
            <a:r>
              <a:rPr lang="en-GB" dirty="0" err="1"/>
              <a:t>mit</a:t>
            </a:r>
            <a:r>
              <a:rPr lang="en-GB" dirty="0"/>
              <a:t>. </a:t>
            </a:r>
            <a:r>
              <a:rPr lang="en-GB" dirty="0" err="1"/>
              <a:t>circs</a:t>
            </a:r>
            <a:r>
              <a:rPr lang="en-GB" dirty="0"/>
              <a:t>. from the Student Support Office (electronics@leeds.ac.uk)</a:t>
            </a:r>
          </a:p>
          <a:p>
            <a:pPr lvl="1" indent="0">
              <a:buNone/>
            </a:pPr>
            <a:endParaRPr lang="en-GB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6407EF-1F79-FF97-1133-F54FC42E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Minerva &gt; ELEC5620M &gt; Assessment and Feedback </a:t>
            </a:r>
            <a:br>
              <a:rPr lang="en-GB" dirty="0"/>
            </a:br>
            <a:r>
              <a:rPr lang="en-GB" dirty="0"/>
              <a:t>Assignment 1 – Unit 1: Design Task</a:t>
            </a:r>
          </a:p>
        </p:txBody>
      </p:sp>
    </p:spTree>
    <p:extLst>
      <p:ext uri="{BB962C8B-B14F-4D97-AF65-F5344CB8AC3E}">
        <p14:creationId xmlns:p14="http://schemas.microsoft.com/office/powerpoint/2010/main" val="313184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43D949-CEAD-48DC-8F8B-798CC055A34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b="1" dirty="0"/>
              <a:t>ELEC5620M Assignment 1 - Briefing Document</a:t>
            </a:r>
            <a:br>
              <a:rPr lang="en-GB" dirty="0"/>
            </a:br>
            <a:r>
              <a:rPr lang="en-GB" dirty="0"/>
              <a:t>The technical task, rules and information.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b="1" dirty="0"/>
              <a:t>ELEC5620M Assignment 1 - GitHub Classrooms Repository</a:t>
            </a:r>
            <a:br>
              <a:rPr lang="en-GB" dirty="0"/>
            </a:br>
            <a:r>
              <a:rPr lang="en-GB" dirty="0"/>
              <a:t>Supplied code – You must incrementally commit your changes from GitHub Desktop – not web interface!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b="1" dirty="0"/>
              <a:t>ELEC5620M Combined GitHub, Coding and Hardware Testing Rubric</a:t>
            </a:r>
            <a:br>
              <a:rPr lang="en-GB" dirty="0"/>
            </a:br>
            <a:r>
              <a:rPr lang="en-GB" dirty="0"/>
              <a:t>The marking rubric – read it to understand what qualities we are looking for to award marks.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b="1" dirty="0"/>
              <a:t>ELEC5620M Assignment 1 - Turnitin Report Submission</a:t>
            </a:r>
            <a:br>
              <a:rPr lang="en-GB" dirty="0"/>
            </a:br>
            <a:r>
              <a:rPr lang="en-GB" dirty="0"/>
              <a:t>Your report is uploaded here.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7D68D-583D-851B-061D-B3DF1D3D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Minerva &gt; ELEC5620M &gt; Assessment and Feedback </a:t>
            </a:r>
            <a:br>
              <a:rPr lang="en-GB" dirty="0"/>
            </a:br>
            <a:r>
              <a:rPr lang="en-GB" dirty="0"/>
              <a:t>Assignment 1 – Unit 1: Design Task</a:t>
            </a:r>
          </a:p>
        </p:txBody>
      </p:sp>
    </p:spTree>
    <p:extLst>
      <p:ext uri="{BB962C8B-B14F-4D97-AF65-F5344CB8AC3E}">
        <p14:creationId xmlns:p14="http://schemas.microsoft.com/office/powerpoint/2010/main" val="335347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F4D6F0-EBDE-315E-4D75-93956EC449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6888"/>
            <a:ext cx="10572750" cy="1081087"/>
          </a:xfrm>
        </p:spPr>
        <p:txBody>
          <a:bodyPr/>
          <a:lstStyle/>
          <a:p>
            <a:r>
              <a:rPr lang="en-GB" b="1" dirty="0"/>
              <a:t>ELEC5620M Combined GitHub, Coding and Hardware Testing Rubric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3D757-0BCE-0C10-569A-91A45B4C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69" y="0"/>
            <a:ext cx="13125637" cy="82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EC4F14-9E45-41AB-86F0-7B02AE15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" y="2303381"/>
            <a:ext cx="13532156" cy="1312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3142D-0158-9DE2-C1B9-00D9446C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187" y="4431650"/>
            <a:ext cx="1752417" cy="2708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5898F-5068-7EA5-F933-6C64478E4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739" y="4685652"/>
            <a:ext cx="5999345" cy="245427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3D0A21D-D374-3125-9BC6-C64BC4F4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1: Seven Segment Display Driver</a:t>
            </a:r>
          </a:p>
        </p:txBody>
      </p:sp>
    </p:spTree>
    <p:extLst>
      <p:ext uri="{BB962C8B-B14F-4D97-AF65-F5344CB8AC3E}">
        <p14:creationId xmlns:p14="http://schemas.microsoft.com/office/powerpoint/2010/main" val="291044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2C17E-ECF2-0BF9-3508-554193A9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2" y="2018128"/>
            <a:ext cx="14403810" cy="55538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191F43-CE88-10EF-FE3C-9293131E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1: Seven Segment Display Driver</a:t>
            </a:r>
          </a:p>
        </p:txBody>
      </p:sp>
    </p:spTree>
    <p:extLst>
      <p:ext uri="{BB962C8B-B14F-4D97-AF65-F5344CB8AC3E}">
        <p14:creationId xmlns:p14="http://schemas.microsoft.com/office/powerpoint/2010/main" val="63018586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Template">
  <a:themeElements>
    <a:clrScheme name="Custom 2">
      <a:dk1>
        <a:srgbClr val="000005"/>
      </a:dk1>
      <a:lt1>
        <a:srgbClr val="FFFFFF"/>
      </a:lt1>
      <a:dk2>
        <a:srgbClr val="FFFFFF"/>
      </a:dk2>
      <a:lt2>
        <a:srgbClr val="808080"/>
      </a:lt2>
      <a:accent1>
        <a:srgbClr val="005A9E"/>
      </a:accent1>
      <a:accent2>
        <a:srgbClr val="00502F"/>
      </a:accent2>
      <a:accent3>
        <a:srgbClr val="FFFFFF"/>
      </a:accent3>
      <a:accent4>
        <a:srgbClr val="000003"/>
      </a:accent4>
      <a:accent5>
        <a:srgbClr val="AAB3AD"/>
      </a:accent5>
      <a:accent6>
        <a:srgbClr val="B10F2A"/>
      </a:accent6>
      <a:hlink>
        <a:srgbClr val="E9E2D3"/>
      </a:hlink>
      <a:folHlink>
        <a:srgbClr val="99CC00"/>
      </a:folHlink>
    </a:clrScheme>
    <a:fontScheme name="University of Lee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 - 16-9.ppt [Compatibility Mode]" id="{D4D90127-7D02-418F-AD82-24FA00DCFC88}" vid="{61A979EA-E20C-4E4D-8452-3A9F90727A49}"/>
    </a:ext>
  </a:extLst>
</a:theme>
</file>

<file path=ppt/theme/theme2.xml><?xml version="1.0" encoding="utf-8"?>
<a:theme xmlns:a="http://schemas.openxmlformats.org/drawingml/2006/main" name="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CF080844-2B60-47DC-9284-49F17D931A3A}" vid="{24729F0A-DB90-408E-A648-D6CFCB856E8B}"/>
    </a:ext>
  </a:extLst>
</a:theme>
</file>

<file path=ppt/theme/theme3.xml><?xml version="1.0" encoding="utf-8"?>
<a:theme xmlns:a="http://schemas.openxmlformats.org/drawingml/2006/main" name="1_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2.potx" id="{88A9D77D-F156-4FAD-BDB4-0EB8C2B02C9A}" vid="{F04C321E-3BDA-448F-B199-1CB2FB9726A7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EA1F0BA472874997206344F38DEB9C" ma:contentTypeVersion="17" ma:contentTypeDescription="Create a new document." ma:contentTypeScope="" ma:versionID="54b494c094f113afa5093b252f757f3a">
  <xsd:schema xmlns:xsd="http://www.w3.org/2001/XMLSchema" xmlns:xs="http://www.w3.org/2001/XMLSchema" xmlns:p="http://schemas.microsoft.com/office/2006/metadata/properties" xmlns:ns2="f6554487-1463-46f8-b240-081be97a76b5" xmlns:ns3="5ac55064-dd98-40ab-a792-a6825aa724ee" targetNamespace="http://schemas.microsoft.com/office/2006/metadata/properties" ma:root="true" ma:fieldsID="5760321a1d0944bd879300ad69047cd3" ns2:_="" ns3:_="">
    <xsd:import namespace="f6554487-1463-46f8-b240-081be97a76b5"/>
    <xsd:import namespace="5ac55064-dd98-40ab-a792-a6825aa724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54487-1463-46f8-b240-081be97a7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a19cb6-1b10-4512-a12b-f76e45842a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55064-dd98-40ab-a792-a6825aa72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782640b-3a96-44ca-9be4-bf9ec8a88c94}" ma:internalName="TaxCatchAll" ma:showField="CatchAllData" ma:web="5ac55064-dd98-40ab-a792-a6825aa724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554487-1463-46f8-b240-081be97a76b5">
      <Terms xmlns="http://schemas.microsoft.com/office/infopath/2007/PartnerControls"/>
    </lcf76f155ced4ddcb4097134ff3c332f>
    <TaxCatchAll xmlns="5ac55064-dd98-40ab-a792-a6825aa724ee" xsi:nil="true"/>
  </documentManagement>
</p:properties>
</file>

<file path=customXml/itemProps1.xml><?xml version="1.0" encoding="utf-8"?>
<ds:datastoreItem xmlns:ds="http://schemas.openxmlformats.org/officeDocument/2006/customXml" ds:itemID="{E9C7A49E-4ABA-440B-882E-4436532175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451263-C950-4F48-9A79-46EBB12D94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54487-1463-46f8-b240-081be97a76b5"/>
    <ds:schemaRef ds:uri="5ac55064-dd98-40ab-a792-a6825aa724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2632A7-A706-4466-AEBB-441FFA98581A}">
  <ds:schemaRefs>
    <ds:schemaRef ds:uri="f6554487-1463-46f8-b240-081be97a76b5"/>
    <ds:schemaRef ds:uri="5ac55064-dd98-40ab-a792-a6825aa724e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3906</TotalTime>
  <Words>2008</Words>
  <Application>Microsoft Office PowerPoint</Application>
  <PresentationFormat>Custom</PresentationFormat>
  <Paragraphs>303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Times</vt:lpstr>
      <vt:lpstr>Courier New</vt:lpstr>
      <vt:lpstr>Arial</vt:lpstr>
      <vt:lpstr>Consolas</vt:lpstr>
      <vt:lpstr>TradeGothic LT Bold</vt:lpstr>
      <vt:lpstr>Aptos Narrow</vt:lpstr>
      <vt:lpstr>TradeGothic LT CondEighteen</vt:lpstr>
      <vt:lpstr>TradeGothic LT</vt:lpstr>
      <vt:lpstr>SlideTemplate</vt:lpstr>
      <vt:lpstr>Ultrasound Group</vt:lpstr>
      <vt:lpstr>1_Ultrasound Group</vt:lpstr>
      <vt:lpstr>ELEC5620M Embedded Microprocessor System Design</vt:lpstr>
      <vt:lpstr>GitHub Classrooms</vt:lpstr>
      <vt:lpstr>ELEC5620M Assessment Summary </vt:lpstr>
      <vt:lpstr>ELEC5620M Embedded Microprocessor System Design</vt:lpstr>
      <vt:lpstr>Minerva &gt; ELEC5620M &gt; Assessment and Feedback  Assignment 1 – Unit 1: Design Task</vt:lpstr>
      <vt:lpstr>Minerva &gt; ELEC5620M &gt; Assessment and Feedback  Assignment 1 – Unit 1: Design Task</vt:lpstr>
      <vt:lpstr>ELEC5620M Combined GitHub, Coding and Hardware Testing Rubric</vt:lpstr>
      <vt:lpstr>Assignment 1: Seven Segment Display Driver</vt:lpstr>
      <vt:lpstr>Assignment 1: Seven Segment Display Driver</vt:lpstr>
      <vt:lpstr>Assignment 1: Seven Segment Display Driver</vt:lpstr>
      <vt:lpstr>Unit 1.2:</vt:lpstr>
      <vt:lpstr>Unit 1.2 Task Recap</vt:lpstr>
      <vt:lpstr>Unit 1.2 Task Recap</vt:lpstr>
      <vt:lpstr>Unit 1.2 Task Recap</vt:lpstr>
      <vt:lpstr>Unit 1.2 Task Recap</vt:lpstr>
      <vt:lpstr>Unit 1.2 Task Recap</vt:lpstr>
      <vt:lpstr>Unit 1.2 Task Recap</vt:lpstr>
      <vt:lpstr>Unit 1.2 Task Recap</vt:lpstr>
      <vt:lpstr>Unit 1.2 Task Recap</vt:lpstr>
      <vt:lpstr>PowerPoint Presentation</vt:lpstr>
      <vt:lpstr> Background: Software Flow Polling     1-1-HelloWatchdog</vt:lpstr>
      <vt:lpstr> Background: Software Flow Polling     1-1-HelloWatchdog</vt:lpstr>
      <vt:lpstr> Background: Software Flow Polling     1-1-HelloWatchdog</vt:lpstr>
      <vt:lpstr> Background: Software Flow Polling     1-1-HelloWatchdog</vt:lpstr>
      <vt:lpstr>Background: Software Flow Non-blocking vs Blocking</vt:lpstr>
      <vt:lpstr>Background: Software Flow Non-blocking vs Blocking</vt:lpstr>
      <vt:lpstr>Event Timers</vt:lpstr>
      <vt:lpstr>ARM A9 Private Timer Pointers</vt:lpstr>
      <vt:lpstr>ARM A9 Private Timer Control – Bit manipulation</vt:lpstr>
      <vt:lpstr>ARM A9 Private Timer Example use</vt:lpstr>
      <vt:lpstr>Controlling Timed Events</vt:lpstr>
      <vt:lpstr>Controlling Timed Events</vt:lpstr>
      <vt:lpstr>Task: Controlling Multiple Events</vt:lpstr>
      <vt:lpstr>Task Schedulers</vt:lpstr>
      <vt:lpstr>Read-Modify-Write Bit manipulation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ELEC5620M Embedded Microprocessor System Design</dc:title>
  <dc:creator>David Cowell</dc:creator>
  <cp:lastModifiedBy>David Cowell</cp:lastModifiedBy>
  <cp:revision>34</cp:revision>
  <dcterms:created xsi:type="dcterms:W3CDTF">2021-02-14T15:35:49Z</dcterms:created>
  <dcterms:modified xsi:type="dcterms:W3CDTF">2024-02-26T13:57:37Z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0x010100B1EA1F0BA472874997206344F38DEB9C</vt:lpwstr>
  </property>
  <property fmtid="{D5CDD505-2E9C-101B-9397-08002B2CF9AE}" pid="3" name="MediaServiceImageTags">
    <vt:lpwstr/>
  </property>
</Properties>
</file>